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3"/>
  </p:notesMasterIdLst>
  <p:sldIdLst>
    <p:sldId id="260" r:id="rId4"/>
    <p:sldId id="293" r:id="rId5"/>
    <p:sldId id="258" r:id="rId6"/>
    <p:sldId id="294" r:id="rId7"/>
    <p:sldId id="271" r:id="rId8"/>
    <p:sldId id="295" r:id="rId9"/>
    <p:sldId id="272" r:id="rId10"/>
    <p:sldId id="296" r:id="rId11"/>
    <p:sldId id="286" r:id="rId12"/>
    <p:sldId id="297" r:id="rId14"/>
    <p:sldId id="273" r:id="rId15"/>
    <p:sldId id="274" r:id="rId16"/>
    <p:sldId id="299" r:id="rId17"/>
    <p:sldId id="363" r:id="rId18"/>
    <p:sldId id="364" r:id="rId19"/>
    <p:sldId id="365" r:id="rId20"/>
    <p:sldId id="366" r:id="rId21"/>
    <p:sldId id="367" r:id="rId22"/>
    <p:sldId id="298" r:id="rId23"/>
    <p:sldId id="303" r:id="rId24"/>
    <p:sldId id="304" r:id="rId25"/>
    <p:sldId id="305" r:id="rId26"/>
    <p:sldId id="276" r:id="rId27"/>
    <p:sldId id="277" r:id="rId28"/>
    <p:sldId id="278" r:id="rId29"/>
    <p:sldId id="279" r:id="rId30"/>
    <p:sldId id="280" r:id="rId31"/>
    <p:sldId id="306" r:id="rId32"/>
    <p:sldId id="281" r:id="rId33"/>
    <p:sldId id="307" r:id="rId34"/>
    <p:sldId id="282" r:id="rId35"/>
    <p:sldId id="308" r:id="rId36"/>
    <p:sldId id="309" r:id="rId37"/>
    <p:sldId id="310" r:id="rId38"/>
    <p:sldId id="311" r:id="rId39"/>
    <p:sldId id="283" r:id="rId40"/>
    <p:sldId id="284" r:id="rId41"/>
    <p:sldId id="285" r:id="rId42"/>
    <p:sldId id="257" r:id="rId43"/>
    <p:sldId id="261" r:id="rId44"/>
    <p:sldId id="262" r:id="rId45"/>
    <p:sldId id="312" r:id="rId46"/>
    <p:sldId id="263" r:id="rId47"/>
    <p:sldId id="264" r:id="rId48"/>
    <p:sldId id="313" r:id="rId49"/>
    <p:sldId id="314" r:id="rId50"/>
    <p:sldId id="315" r:id="rId51"/>
    <p:sldId id="266" r:id="rId52"/>
    <p:sldId id="316" r:id="rId53"/>
    <p:sldId id="317" r:id="rId54"/>
    <p:sldId id="318" r:id="rId55"/>
    <p:sldId id="267" r:id="rId56"/>
    <p:sldId id="319" r:id="rId57"/>
    <p:sldId id="320" r:id="rId58"/>
    <p:sldId id="288" r:id="rId59"/>
    <p:sldId id="321" r:id="rId60"/>
    <p:sldId id="322" r:id="rId61"/>
    <p:sldId id="289" r:id="rId62"/>
    <p:sldId id="292" r:id="rId63"/>
    <p:sldId id="290" r:id="rId64"/>
    <p:sldId id="323" r:id="rId65"/>
    <p:sldId id="268" r:id="rId66"/>
    <p:sldId id="291" r:id="rId67"/>
    <p:sldId id="270" r:id="rId68"/>
    <p:sldId id="324" r:id="rId69"/>
    <p:sldId id="326" r:id="rId70"/>
    <p:sldId id="325" r:id="rId71"/>
    <p:sldId id="327" r:id="rId72"/>
    <p:sldId id="269" r:id="rId73"/>
    <p:sldId id="328" r:id="rId74"/>
    <p:sldId id="329" r:id="rId75"/>
    <p:sldId id="330" r:id="rId76"/>
    <p:sldId id="331" r:id="rId77"/>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00"/>
    <a:srgbClr val="000000"/>
    <a:srgbClr val="0066FF"/>
    <a:srgbClr val="0000FF"/>
    <a:srgbClr val="00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74" d="100"/>
          <a:sy n="74" d="100"/>
        </p:scale>
        <p:origin x="-39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0" Type="http://schemas.openxmlformats.org/officeDocument/2006/relationships/tableStyles" Target="tableStyles.xml"/><Relationship Id="rId8" Type="http://schemas.openxmlformats.org/officeDocument/2006/relationships/slide" Target="slides/slide5.xml"/><Relationship Id="rId79" Type="http://schemas.openxmlformats.org/officeDocument/2006/relationships/viewProps" Target="viewProps.xml"/><Relationship Id="rId78" Type="http://schemas.openxmlformats.org/officeDocument/2006/relationships/presProps" Target="presProps.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Header Placeholder 4097"/>
          <p:cNvSpPr>
            <a:spLocks noGrp="1"/>
          </p:cNvSpPr>
          <p:nvPr>
            <p:ph type="hdr" sz="quarter"/>
          </p:nvPr>
        </p:nvSpPr>
        <p:spPr>
          <a:xfrm>
            <a:off x="0" y="0"/>
            <a:ext cx="2971800" cy="457200"/>
          </a:xfrm>
          <a:prstGeom prst="rect">
            <a:avLst/>
          </a:prstGeom>
          <a:noFill/>
          <a:ln w="9525">
            <a:noFill/>
          </a:ln>
        </p:spPr>
        <p:txBody>
          <a:bodyPr/>
          <a:p>
            <a:pPr lvl="0" eaLnBrk="1" hangingPunct="1"/>
            <a:endParaRPr lang="en-US" sz="1200"/>
          </a:p>
        </p:txBody>
      </p:sp>
      <p:sp>
        <p:nvSpPr>
          <p:cNvPr id="4099" name="Date Placeholder 4098"/>
          <p:cNvSpPr>
            <a:spLocks noGrp="1"/>
          </p:cNvSpPr>
          <p:nvPr>
            <p:ph type="dt" idx="1"/>
          </p:nvPr>
        </p:nvSpPr>
        <p:spPr>
          <a:xfrm>
            <a:off x="3884613" y="0"/>
            <a:ext cx="2971800" cy="457200"/>
          </a:xfrm>
          <a:prstGeom prst="rect">
            <a:avLst/>
          </a:prstGeom>
          <a:noFill/>
          <a:ln w="9525">
            <a:noFill/>
          </a:ln>
        </p:spPr>
        <p:txBody>
          <a:bodyPr/>
          <a:p>
            <a:pPr lvl="0" algn="r" eaLnBrk="1" hangingPunct="1"/>
            <a:endParaRPr lang="en-US" sz="1200"/>
          </a:p>
        </p:txBody>
      </p:sp>
      <p:sp>
        <p:nvSpPr>
          <p:cNvPr id="4100" name="Slide Image Placeholder 4099"/>
          <p:cNvSpPr>
            <a:spLocks noRot="1" noTextEdit="1"/>
          </p:cNvSpPr>
          <p:nvPr>
            <p:ph type="sldImg" idx="2"/>
          </p:nvPr>
        </p:nvSpPr>
        <p:spPr>
          <a:xfrm>
            <a:off x="1143000" y="685800"/>
            <a:ext cx="4572000" cy="3429000"/>
          </a:xfrm>
          <a:prstGeom prst="rect">
            <a:avLst/>
          </a:prstGeom>
          <a:ln w="9525" cap="flat" cmpd="sng">
            <a:solidFill>
              <a:srgbClr val="000000"/>
            </a:solidFill>
            <a:prstDash val="solid"/>
            <a:miter/>
            <a:headEnd type="none" w="med" len="med"/>
            <a:tailEnd type="none" w="med" len="med"/>
          </a:ln>
        </p:spPr>
      </p:sp>
      <p:sp>
        <p:nvSpPr>
          <p:cNvPr id="4101" name="Text Placeholder 4100"/>
          <p:cNvSpPr>
            <a:spLocks noGrp="1"/>
          </p:cNvSpPr>
          <p:nvPr>
            <p:ph type="body" sz="quarter" idx="3"/>
          </p:nvPr>
        </p:nvSpPr>
        <p:spPr>
          <a:xfrm>
            <a:off x="685800" y="4343400"/>
            <a:ext cx="5486400" cy="4114800"/>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4102" name="Footer Placeholder 4101"/>
          <p:cNvSpPr>
            <a:spLocks noGrp="1"/>
          </p:cNvSpPr>
          <p:nvPr>
            <p:ph type="ftr" sz="quarter" idx="4"/>
          </p:nvPr>
        </p:nvSpPr>
        <p:spPr>
          <a:xfrm>
            <a:off x="0" y="8685213"/>
            <a:ext cx="2971800" cy="457200"/>
          </a:xfrm>
          <a:prstGeom prst="rect">
            <a:avLst/>
          </a:prstGeom>
          <a:noFill/>
          <a:ln w="9525">
            <a:noFill/>
          </a:ln>
        </p:spPr>
        <p:txBody>
          <a:bodyPr anchor="b" anchorCtr="0"/>
          <a:p>
            <a:pPr lvl="0" eaLnBrk="1" hangingPunct="1"/>
            <a:endParaRPr lang="en-US" sz="1200"/>
          </a:p>
        </p:txBody>
      </p:sp>
      <p:sp>
        <p:nvSpPr>
          <p:cNvPr id="4103" name="Slide Number Placeholder 4102"/>
          <p:cNvSpPr>
            <a:spLocks noGrp="1"/>
          </p:cNvSpPr>
          <p:nvPr>
            <p:ph type="sldNum" sz="quarter" idx="5"/>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a:fld>
            <a:endParaRPr lang="en-US" sz="1200"/>
          </a:p>
        </p:txBody>
      </p:sp>
    </p:spTree>
  </p:cSld>
  <p:clrMap bg1="lt1" tx1="dk1" bg2="lt2" tx2="dk2" accent1="accent1" accent2="accent2" accent3="accent3" accent4="accent4" accent5="accent5" accent6="accent6" hlink="hlink" folHlink="folHlink"/>
  <p:hf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p:nvPr>
            <p:ph type="sldNum" sz="quarter" idx="2"/>
          </p:nvPr>
        </p:nvSpPr>
        <p:spPr/>
        <p:txBody>
          <a:bodyPr/>
          <a:p>
            <a:pPr lvl="0" algn="r" eaLnBrk="1" hangingPunct="1"/>
            <a:fld id="{9A0DB2DC-4C9A-4742-B13C-FB6460FD3503}" type="slidenum">
              <a:rPr lang="en-US" sz="1200"/>
            </a:fld>
            <a:endParaRPr lang="en-US" sz="1200"/>
          </a:p>
        </p:txBody>
      </p:sp>
      <p:sp>
        <p:nvSpPr>
          <p:cNvPr id="14338" name="Slide Image Placeholder 1"/>
          <p:cNvSpPr>
            <a:spLocks noGrp="1" noRot="1" noChangeAspect="1" noTextEdit="1"/>
          </p:cNvSpPr>
          <p:nvPr>
            <p:ph type="sldImg"/>
          </p:nvPr>
        </p:nvSpPr>
        <p:spPr>
          <a:ln>
            <a:solidFill>
              <a:srgbClr val="000000">
                <a:alpha val="100000"/>
              </a:srgbClr>
            </a:solidFill>
            <a:miter lim="800000"/>
          </a:ln>
        </p:spPr>
      </p:sp>
      <p:sp>
        <p:nvSpPr>
          <p:cNvPr id="14339" name="Notes Placeholder 2"/>
          <p:cNvSpPr>
            <a:spLocks noGrp="1"/>
          </p:cNvSpPr>
          <p:nvPr>
            <p:ph type="body" idx="1"/>
          </p:nvPr>
        </p:nvSpPr>
        <p:spPr>
          <a:ln/>
        </p:spPr>
        <p:txBody>
          <a:bodyPr vert="horz" wrap="square" lIns="91440" tIns="45720" rIns="91440" bIns="45720" anchor="t" anchorCtr="0"/>
          <a:p>
            <a:pPr lvl="0"/>
          </a:p>
        </p:txBody>
      </p:sp>
      <p:sp>
        <p:nvSpPr>
          <p:cNvPr id="14340" name="Slide Number Placeholder 3"/>
          <p:cNvSpPr txBox="1">
            <a:spLocks noGrp="1"/>
          </p:cNvSpPr>
          <p:nvPr/>
        </p:nvSpPr>
        <p:spPr>
          <a:xfrm>
            <a:off x="3884613" y="8685213"/>
            <a:ext cx="2971800" cy="457200"/>
          </a:xfrm>
          <a:prstGeom prst="rect">
            <a:avLst/>
          </a:prstGeom>
          <a:noFill/>
          <a:ln w="9525">
            <a:noFill/>
          </a:ln>
        </p:spPr>
        <p:txBody>
          <a:bodyPr anchor="b" anchorCtr="0"/>
          <a:p>
            <a:pPr lvl="0" algn="r" eaLnBrk="1" hangingPunct="1"/>
            <a:fld id="{9A0DB2DC-4C9A-4742-B13C-FB6460FD3503}" type="slidenum">
              <a:rPr lang="en-US" sz="1200">
                <a:cs typeface="Arial" panose="020B0604020202020204" pitchFamily="34" charset="0"/>
              </a:rPr>
            </a:fld>
            <a:endParaRPr lang="en-US" sz="1200">
              <a:ea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eaLnBrk="1" hangingPunct="1"/>
            <a:fld id="{BB962C8B-B14F-4D97-AF65-F5344CB8AC3E}" type="datetime1">
              <a:rPr lang="en-US"/>
            </a:fld>
            <a:endParaRPr lang="en-US"/>
          </a:p>
        </p:txBody>
      </p:sp>
      <p:sp>
        <p:nvSpPr>
          <p:cNvPr id="5" name="Footer Placeholder 4"/>
          <p:cNvSpPr>
            <a:spLocks noGrp="1"/>
          </p:cNvSpPr>
          <p:nvPr>
            <p:ph type="ftr" sz="quarter" idx="11"/>
          </p:nvPr>
        </p:nvSpPr>
        <p:spPr/>
        <p:txBody>
          <a:bodyPr/>
          <a:lstStyle/>
          <a:p>
            <a:pPr lvl="0" eaLnBrk="1" hangingPunct="1"/>
            <a:endParaRPr lang="en-US"/>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eaLnBrk="1" hangingPunct="1"/>
            <a:endParaRPr lang="en-US"/>
          </a:p>
        </p:txBody>
      </p:sp>
      <p:sp>
        <p:nvSpPr>
          <p:cNvPr id="5" name="Footer Placeholder 4"/>
          <p:cNvSpPr>
            <a:spLocks noGrp="1"/>
          </p:cNvSpPr>
          <p:nvPr>
            <p:ph type="ftr" sz="quarter" idx="11"/>
          </p:nvPr>
        </p:nvSpPr>
        <p:spPr/>
        <p:txBody>
          <a:bodyPr/>
          <a:lstStyle/>
          <a:p>
            <a:pPr lvl="0" eaLnBrk="1" hangingPunct="1"/>
            <a:endParaRPr lang="en-US"/>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eaLnBrk="1" hangingPunct="1"/>
            <a:endParaRPr lang="en-US"/>
          </a:p>
        </p:txBody>
      </p:sp>
      <p:sp>
        <p:nvSpPr>
          <p:cNvPr id="5" name="Footer Placeholder 4"/>
          <p:cNvSpPr>
            <a:spLocks noGrp="1"/>
          </p:cNvSpPr>
          <p:nvPr>
            <p:ph type="ftr" sz="quarter" idx="11"/>
          </p:nvPr>
        </p:nvSpPr>
        <p:spPr/>
        <p:txBody>
          <a:bodyPr/>
          <a:lstStyle/>
          <a:p>
            <a:pPr lvl="0" eaLnBrk="1" hangingPunct="1"/>
            <a:endParaRPr lang="en-US"/>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showMasterPhAnim="0" showMasterSp="0">
  <p:cSld name="Title Slide">
    <p:bg>
      <p:bgPr>
        <a:gradFill rotWithShape="0">
          <a:gsLst>
            <a:gs pos="0">
              <a:schemeClr val="bg2"/>
            </a:gs>
            <a:gs pos="100000">
              <a:schemeClr val="bg1"/>
            </a:gs>
          </a:gsLst>
          <a:lin ang="5400000" scaled="1"/>
          <a:tileRect/>
        </a:gradFill>
        <a:effectLst/>
      </p:bgPr>
    </p:bg>
    <p:spTree>
      <p:nvGrpSpPr>
        <p:cNvPr id="1" name=""/>
        <p:cNvGrpSpPr/>
        <p:nvPr/>
      </p:nvGrpSpPr>
      <p:grpSpPr/>
      <p:grpSp>
        <p:nvGrpSpPr>
          <p:cNvPr id="3074" name="Group 3073"/>
          <p:cNvGrpSpPr/>
          <p:nvPr/>
        </p:nvGrpSpPr>
        <p:grpSpPr>
          <a:xfrm>
            <a:off x="0" y="0"/>
            <a:ext cx="9144000" cy="6934200"/>
            <a:chOff x="0" y="0"/>
            <a:chExt cx="5760" cy="4368"/>
          </a:xfrm>
        </p:grpSpPr>
        <p:sp>
          <p:nvSpPr>
            <p:cNvPr id="3075" name="Freeform 3074"/>
            <p:cNvSpPr/>
            <p:nvPr/>
          </p:nvSpPr>
          <p:spPr>
            <a:xfrm>
              <a:off x="0" y="2208"/>
              <a:ext cx="2515" cy="1970"/>
            </a:xfrm>
            <a:custGeom>
              <a:avLst/>
              <a:gdLst/>
              <a:ahLst/>
              <a:cxnLst/>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tileRect/>
            </a:gradFill>
            <a:ln w="9525">
              <a:noFill/>
            </a:ln>
          </p:spPr>
          <p:txBody>
            <a:bodyPr/>
            <a:p>
              <a:endParaRPr lang="en-US"/>
            </a:p>
          </p:txBody>
        </p:sp>
        <p:sp>
          <p:nvSpPr>
            <p:cNvPr id="3076" name="Freeform 3075"/>
            <p:cNvSpPr/>
            <p:nvPr/>
          </p:nvSpPr>
          <p:spPr>
            <a:xfrm>
              <a:off x="0" y="2496"/>
              <a:ext cx="2112" cy="1604"/>
            </a:xfrm>
            <a:custGeom>
              <a:avLst/>
              <a:gdLst/>
              <a:ahLst/>
              <a:cxnLst/>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tileRect/>
            </a:gradFill>
            <a:ln w="9525">
              <a:noFill/>
            </a:ln>
          </p:spPr>
          <p:txBody>
            <a:bodyPr/>
            <a:p>
              <a:endParaRPr lang="en-US"/>
            </a:p>
          </p:txBody>
        </p:sp>
        <p:sp>
          <p:nvSpPr>
            <p:cNvPr id="3077" name="Freeform 3076"/>
            <p:cNvSpPr/>
            <p:nvPr/>
          </p:nvSpPr>
          <p:spPr>
            <a:xfrm>
              <a:off x="2092" y="3233"/>
              <a:ext cx="3668" cy="943"/>
            </a:xfrm>
            <a:custGeom>
              <a:avLst/>
              <a:gdLst/>
              <a:ahLst/>
              <a:cxnLst/>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tileRect/>
            </a:gradFill>
            <a:ln w="9525">
              <a:noFill/>
            </a:ln>
          </p:spPr>
          <p:txBody>
            <a:bodyPr/>
            <a:p>
              <a:endParaRPr lang="en-US"/>
            </a:p>
          </p:txBody>
        </p:sp>
        <p:sp>
          <p:nvSpPr>
            <p:cNvPr id="3078" name="Freeform 3077"/>
            <p:cNvSpPr/>
            <p:nvPr/>
          </p:nvSpPr>
          <p:spPr>
            <a:xfrm>
              <a:off x="0" y="524"/>
              <a:ext cx="973" cy="1195"/>
            </a:xfrm>
            <a:custGeom>
              <a:avLst/>
              <a:gdLst/>
              <a:ahLst/>
              <a:cxnLst/>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tileRect/>
            </a:gradFill>
            <a:ln w="9525">
              <a:noFill/>
            </a:ln>
          </p:spPr>
          <p:txBody>
            <a:bodyPr/>
            <a:p>
              <a:endParaRPr lang="en-US"/>
            </a:p>
          </p:txBody>
        </p:sp>
        <p:sp>
          <p:nvSpPr>
            <p:cNvPr id="3079" name="Freeform 3078"/>
            <p:cNvSpPr/>
            <p:nvPr/>
          </p:nvSpPr>
          <p:spPr>
            <a:xfrm>
              <a:off x="3188" y="1"/>
              <a:ext cx="2570" cy="2266"/>
            </a:xfrm>
            <a:custGeom>
              <a:avLst/>
              <a:gdLst/>
              <a:ahLst/>
              <a:cxnLst/>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tileRect/>
            </a:gradFill>
            <a:ln w="9525">
              <a:noFill/>
            </a:ln>
          </p:spPr>
          <p:txBody>
            <a:bodyPr/>
            <a:p>
              <a:endParaRPr lang="en-US"/>
            </a:p>
          </p:txBody>
        </p:sp>
        <p:sp>
          <p:nvSpPr>
            <p:cNvPr id="3080" name="Freeform 3079"/>
            <p:cNvSpPr/>
            <p:nvPr/>
          </p:nvSpPr>
          <p:spPr>
            <a:xfrm>
              <a:off x="3525" y="1"/>
              <a:ext cx="2185" cy="1508"/>
            </a:xfrm>
            <a:custGeom>
              <a:avLst/>
              <a:gdLst/>
              <a:ahLst/>
              <a:cxnLst/>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tileRect/>
            </a:gradFill>
            <a:ln w="9525">
              <a:noFill/>
            </a:ln>
          </p:spPr>
          <p:txBody>
            <a:bodyPr/>
            <a:p>
              <a:endParaRPr lang="en-US"/>
            </a:p>
          </p:txBody>
        </p:sp>
        <p:sp>
          <p:nvSpPr>
            <p:cNvPr id="3081" name="Freeform 3080"/>
            <p:cNvSpPr/>
            <p:nvPr/>
          </p:nvSpPr>
          <p:spPr>
            <a:xfrm>
              <a:off x="0" y="649"/>
              <a:ext cx="816" cy="806"/>
            </a:xfrm>
            <a:custGeom>
              <a:avLst/>
              <a:gdLst/>
              <a:ahLst/>
              <a:cxnLst/>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tileRect/>
            </a:gradFill>
            <a:ln w="9525">
              <a:noFill/>
            </a:ln>
          </p:spPr>
          <p:txBody>
            <a:bodyPr/>
            <a:p>
              <a:endParaRPr lang="en-US"/>
            </a:p>
          </p:txBody>
        </p:sp>
        <p:sp>
          <p:nvSpPr>
            <p:cNvPr id="3082" name="Freeform 3081"/>
            <p:cNvSpPr/>
            <p:nvPr/>
          </p:nvSpPr>
          <p:spPr>
            <a:xfrm>
              <a:off x="0" y="1545"/>
              <a:ext cx="762" cy="107"/>
            </a:xfrm>
            <a:custGeom>
              <a:avLst/>
              <a:gdLst/>
              <a:ahLst/>
              <a:cxnLst/>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tileRect/>
            </a:gradFill>
            <a:ln w="9525">
              <a:noFill/>
            </a:ln>
          </p:spPr>
          <p:txBody>
            <a:bodyPr/>
            <a:p>
              <a:endParaRPr lang="en-US"/>
            </a:p>
          </p:txBody>
        </p:sp>
        <p:sp>
          <p:nvSpPr>
            <p:cNvPr id="3083" name="Freeform 3082"/>
            <p:cNvSpPr/>
            <p:nvPr/>
          </p:nvSpPr>
          <p:spPr>
            <a:xfrm>
              <a:off x="2314" y="3431"/>
              <a:ext cx="3182" cy="745"/>
            </a:xfrm>
            <a:custGeom>
              <a:avLst/>
              <a:gdLst/>
              <a:ahLst/>
              <a:cxnLst/>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tileRect/>
            </a:gradFill>
            <a:ln w="9525">
              <a:noFill/>
            </a:ln>
          </p:spPr>
          <p:txBody>
            <a:bodyPr/>
            <a:p>
              <a:endParaRPr lang="en-US"/>
            </a:p>
          </p:txBody>
        </p:sp>
        <p:sp>
          <p:nvSpPr>
            <p:cNvPr id="3084" name="Rectangles 3083"/>
            <p:cNvSpPr/>
            <p:nvPr/>
          </p:nvSpPr>
          <p:spPr>
            <a:xfrm>
              <a:off x="192" y="127"/>
              <a:ext cx="1" cy="1"/>
            </a:xfrm>
            <a:prstGeom prst="rect">
              <a:avLst/>
            </a:prstGeom>
            <a:solidFill>
              <a:srgbClr val="9A1E8D"/>
            </a:solidFill>
            <a:ln w="9525">
              <a:noFill/>
            </a:ln>
          </p:spPr>
          <p:txBody>
            <a:bodyPr/>
            <a:p>
              <a:endParaRPr lang="en-US"/>
            </a:p>
          </p:txBody>
        </p:sp>
        <p:sp>
          <p:nvSpPr>
            <p:cNvPr id="3085" name="Rectangles 3084"/>
            <p:cNvSpPr/>
            <p:nvPr/>
          </p:nvSpPr>
          <p:spPr>
            <a:xfrm>
              <a:off x="204" y="131"/>
              <a:ext cx="1" cy="1"/>
            </a:xfrm>
            <a:prstGeom prst="rect">
              <a:avLst/>
            </a:prstGeom>
            <a:solidFill>
              <a:srgbClr val="9A1E8D"/>
            </a:solidFill>
            <a:ln w="9525">
              <a:noFill/>
            </a:ln>
          </p:spPr>
          <p:txBody>
            <a:bodyPr/>
            <a:p>
              <a:endParaRPr lang="en-US"/>
            </a:p>
          </p:txBody>
        </p:sp>
        <p:sp>
          <p:nvSpPr>
            <p:cNvPr id="3086" name="Freeform 3085"/>
            <p:cNvSpPr/>
            <p:nvPr/>
          </p:nvSpPr>
          <p:spPr>
            <a:xfrm>
              <a:off x="0" y="4032"/>
              <a:ext cx="5760" cy="288"/>
            </a:xfrm>
            <a:custGeom>
              <a:avLst/>
              <a:gdLst/>
              <a:ahLst/>
              <a:cxnLst/>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tileRect/>
            </a:gradFill>
            <a:ln w="9525">
              <a:noFill/>
            </a:ln>
          </p:spPr>
          <p:txBody>
            <a:bodyPr/>
            <a:p>
              <a:endParaRPr lang="en-US"/>
            </a:p>
          </p:txBody>
        </p:sp>
        <p:sp>
          <p:nvSpPr>
            <p:cNvPr id="3087" name="Freeform 3086"/>
            <p:cNvSpPr/>
            <p:nvPr/>
          </p:nvSpPr>
          <p:spPr>
            <a:xfrm>
              <a:off x="0" y="4032"/>
              <a:ext cx="5760" cy="336"/>
            </a:xfrm>
            <a:custGeom>
              <a:avLst/>
              <a:gdLst/>
              <a:ahLst/>
              <a:cxnLst/>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tileRect/>
            </a:gradFill>
            <a:ln w="9525">
              <a:noFill/>
            </a:ln>
          </p:spPr>
          <p:txBody>
            <a:bodyPr/>
            <a:p>
              <a:endParaRPr lang="en-US"/>
            </a:p>
          </p:txBody>
        </p:sp>
        <p:sp>
          <p:nvSpPr>
            <p:cNvPr id="3088" name="Freeform 3087"/>
            <p:cNvSpPr/>
            <p:nvPr/>
          </p:nvSpPr>
          <p:spPr>
            <a:xfrm>
              <a:off x="0" y="0"/>
              <a:ext cx="5760" cy="288"/>
            </a:xfrm>
            <a:custGeom>
              <a:avLst/>
              <a:gdLst/>
              <a:ahLst/>
              <a:cxnLst/>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tileRect/>
            </a:gradFill>
            <a:ln w="9525">
              <a:noFill/>
            </a:ln>
          </p:spPr>
          <p:txBody>
            <a:bodyPr/>
            <a:p>
              <a:endParaRPr lang="en-US"/>
            </a:p>
          </p:txBody>
        </p:sp>
        <p:sp>
          <p:nvSpPr>
            <p:cNvPr id="3089" name="Freeform 3088"/>
            <p:cNvSpPr/>
            <p:nvPr/>
          </p:nvSpPr>
          <p:spPr>
            <a:xfrm>
              <a:off x="509" y="229"/>
              <a:ext cx="3188" cy="2024"/>
            </a:xfrm>
            <a:custGeom>
              <a:avLst/>
              <a:gdLst/>
              <a:ahLst/>
              <a:cxnLst/>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tileRect/>
            </a:gradFill>
            <a:ln w="9525">
              <a:noFill/>
            </a:ln>
          </p:spPr>
          <p:txBody>
            <a:bodyPr/>
            <a:p>
              <a:endParaRPr lang="en-US"/>
            </a:p>
          </p:txBody>
        </p:sp>
        <p:sp>
          <p:nvSpPr>
            <p:cNvPr id="3090" name="Freeform 3089"/>
            <p:cNvSpPr/>
            <p:nvPr/>
          </p:nvSpPr>
          <p:spPr>
            <a:xfrm>
              <a:off x="1344" y="293"/>
              <a:ext cx="2144" cy="1787"/>
            </a:xfrm>
            <a:custGeom>
              <a:avLst/>
              <a:gdLst/>
              <a:ahLst/>
              <a:cxnLst/>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tileRect/>
            </a:gradFill>
            <a:ln w="9525">
              <a:noFill/>
            </a:ln>
          </p:spPr>
          <p:txBody>
            <a:bodyPr/>
            <a:p>
              <a:endParaRPr lang="en-US"/>
            </a:p>
          </p:txBody>
        </p:sp>
        <p:sp>
          <p:nvSpPr>
            <p:cNvPr id="3091" name="Freeform 3090"/>
            <p:cNvSpPr/>
            <p:nvPr/>
          </p:nvSpPr>
          <p:spPr>
            <a:xfrm>
              <a:off x="2932" y="1728"/>
              <a:ext cx="2828" cy="2366"/>
            </a:xfrm>
            <a:custGeom>
              <a:avLst/>
              <a:gdLst/>
              <a:ahLst/>
              <a:cxnLst/>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tileRect/>
            </a:gradFill>
            <a:ln w="9525">
              <a:noFill/>
            </a:ln>
          </p:spPr>
          <p:txBody>
            <a:bodyPr/>
            <a:p>
              <a:endParaRPr lang="en-US"/>
            </a:p>
          </p:txBody>
        </p:sp>
        <p:sp>
          <p:nvSpPr>
            <p:cNvPr id="3092" name="Freeform 3091"/>
            <p:cNvSpPr/>
            <p:nvPr/>
          </p:nvSpPr>
          <p:spPr>
            <a:xfrm>
              <a:off x="3160" y="1860"/>
              <a:ext cx="2162" cy="1934"/>
            </a:xfrm>
            <a:custGeom>
              <a:avLst/>
              <a:gdLst/>
              <a:ahLst/>
              <a:cxnLst/>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tileRect/>
            </a:gradFill>
            <a:ln w="9525">
              <a:noFill/>
            </a:ln>
          </p:spPr>
          <p:txBody>
            <a:bodyPr/>
            <a:p>
              <a:endParaRPr lang="en-US"/>
            </a:p>
          </p:txBody>
        </p:sp>
      </p:grpSp>
      <p:sp>
        <p:nvSpPr>
          <p:cNvPr id="3093" name="Title 3092"/>
          <p:cNvSpPr>
            <a:spLocks noGrp="1"/>
          </p:cNvSpPr>
          <p:nvPr>
            <p:ph type="ctrTitle" sz="quarter"/>
          </p:nvPr>
        </p:nvSpPr>
        <p:spPr>
          <a:xfrm>
            <a:off x="685800" y="1828800"/>
            <a:ext cx="7772400" cy="1736725"/>
          </a:xfrm>
          <a:prstGeom prst="rect">
            <a:avLst/>
          </a:prstGeom>
          <a:noFill/>
          <a:ln w="9525">
            <a:noFill/>
          </a:ln>
        </p:spPr>
        <p:txBody>
          <a:bodyPr anchor="ctr" anchorCtr="0"/>
          <a:lstStyle>
            <a:lvl1pPr lvl="0">
              <a:buClrTx/>
              <a:buSzTx/>
              <a:buFontTx/>
              <a:defRPr sz="5400"/>
            </a:lvl1pPr>
          </a:lstStyle>
          <a:p>
            <a:pPr lvl="0"/>
            <a:r>
              <a:t>Click to edit Master title style</a:t>
            </a:r>
          </a:p>
        </p:txBody>
      </p:sp>
      <p:sp>
        <p:nvSpPr>
          <p:cNvPr id="3094" name="Subtitle 3093"/>
          <p:cNvSpPr>
            <a:spLocks noGrp="1"/>
          </p:cNvSpPr>
          <p:nvPr>
            <p:ph type="subTitle" sz="quarter" idx="1"/>
          </p:nvPr>
        </p:nvSpPr>
        <p:spPr>
          <a:xfrm>
            <a:off x="1371600" y="3886200"/>
            <a:ext cx="6400800" cy="1752600"/>
          </a:xfrm>
          <a:prstGeom prst="rect">
            <a:avLst/>
          </a:prstGeom>
          <a:noFill/>
          <a:ln w="9525">
            <a:noFill/>
          </a:ln>
        </p:spPr>
        <p:txBody>
          <a:bodyPr anchor="t" anchorCtr="0"/>
          <a:lstStyle>
            <a:lvl1pPr marL="0" lvl="0" indent="0" algn="ctr">
              <a:buClr>
                <a:schemeClr val="hlink"/>
              </a:buClr>
              <a:buSzPct val="60000"/>
              <a:buFont typeface="Wingdings" panose="05000000000000000000" pitchFamily="2" charset="2"/>
              <a:buNone/>
              <a:defRPr/>
            </a:lvl1pPr>
            <a:lvl2pPr marL="457200" lvl="1" indent="0" algn="ctr">
              <a:buClr>
                <a:schemeClr val="tx2"/>
              </a:buClr>
              <a:buSzPct val="60000"/>
              <a:buFont typeface="Wingdings" panose="05000000000000000000" pitchFamily="2" charset="2"/>
              <a:buNone/>
              <a:defRPr/>
            </a:lvl2pPr>
            <a:lvl3pPr marL="914400" lvl="2" indent="0" algn="ctr">
              <a:buClr>
                <a:schemeClr val="folHlink"/>
              </a:buClr>
              <a:buSzPct val="60000"/>
              <a:buFont typeface="Wingdings" panose="05000000000000000000" pitchFamily="2" charset="2"/>
              <a:buNone/>
              <a:defRPr/>
            </a:lvl3pPr>
            <a:lvl4pPr marL="1371600" lvl="3" indent="0" algn="ctr">
              <a:buClr>
                <a:schemeClr val="tx1"/>
              </a:buClr>
              <a:buSzPct val="60000"/>
              <a:buFont typeface="Wingdings" panose="05000000000000000000" pitchFamily="2" charset="2"/>
              <a:buNone/>
              <a:defRPr/>
            </a:lvl4pPr>
            <a:lvl5pPr marL="1828800" lvl="4" indent="0" algn="ctr">
              <a:buClr>
                <a:schemeClr val="hlink"/>
              </a:buClr>
              <a:buSzPct val="60000"/>
              <a:buFont typeface="Wingdings" panose="05000000000000000000" pitchFamily="2" charset="2"/>
              <a:buNone/>
              <a:defRPr/>
            </a:lvl5pPr>
          </a:lstStyle>
          <a:p>
            <a:pPr lvl="0"/>
            <a:r>
              <a:t>Click to edit Master subtitle style</a:t>
            </a:r>
          </a:p>
        </p:txBody>
      </p:sp>
      <p:sp>
        <p:nvSpPr>
          <p:cNvPr id="3095" name="Date Placeholder 3094"/>
          <p:cNvSpPr>
            <a:spLocks noGrp="1"/>
          </p:cNvSpPr>
          <p:nvPr>
            <p:ph type="dt" sz="quarter" idx="2"/>
          </p:nvPr>
        </p:nvSpPr>
        <p:spPr>
          <a:xfrm>
            <a:off x="457200" y="6248400"/>
            <a:ext cx="2133600" cy="457200"/>
          </a:xfrm>
          <a:prstGeom prst="rect">
            <a:avLst/>
          </a:prstGeom>
          <a:noFill/>
          <a:ln w="9525">
            <a:noFill/>
          </a:ln>
        </p:spPr>
        <p:txBody>
          <a:bodyPr anchor="t" anchorCtr="0"/>
          <a:lstStyle>
            <a:lvl1pPr>
              <a:defRPr sz="1400">
                <a:latin typeface="Times New Roman" panose="02020603050405020304" pitchFamily="18" charset="0"/>
              </a:defRPr>
            </a:lvl1pPr>
          </a:lstStyle>
          <a:p>
            <a:pPr eaLnBrk="1" hangingPunct="1"/>
            <a:endParaRPr lang="en-US">
              <a:effectLst>
                <a:outerShdw blurRad="38100" dist="38100" dir="2700000">
                  <a:srgbClr val="C0C0C0"/>
                </a:outerShdw>
              </a:effectLst>
            </a:endParaRPr>
          </a:p>
        </p:txBody>
      </p:sp>
      <p:sp>
        <p:nvSpPr>
          <p:cNvPr id="3096" name="Footer Placeholder 3095"/>
          <p:cNvSpPr>
            <a:spLocks noGrp="1"/>
          </p:cNvSpPr>
          <p:nvPr>
            <p:ph type="ftr" sz="quarter" idx="3"/>
          </p:nvPr>
        </p:nvSpPr>
        <p:spPr>
          <a:xfrm>
            <a:off x="3124200" y="6248400"/>
            <a:ext cx="2895600" cy="457200"/>
          </a:xfrm>
          <a:prstGeom prst="rect">
            <a:avLst/>
          </a:prstGeom>
          <a:noFill/>
          <a:ln w="9525">
            <a:noFill/>
          </a:ln>
        </p:spPr>
        <p:txBody>
          <a:bodyPr anchor="t" anchorCtr="0"/>
          <a:lstStyle>
            <a:lvl1pPr algn="ctr">
              <a:defRPr sz="1400">
                <a:latin typeface="Times New Roman" panose="02020603050405020304" pitchFamily="18" charset="0"/>
              </a:defRPr>
            </a:lvl1pPr>
          </a:lstStyle>
          <a:p>
            <a:pPr eaLnBrk="1" hangingPunct="1"/>
            <a:endParaRPr lang="en-US">
              <a:effectLst>
                <a:outerShdw blurRad="38100" dist="38100" dir="2700000">
                  <a:srgbClr val="C0C0C0"/>
                </a:outerShdw>
              </a:effectLst>
            </a:endParaRPr>
          </a:p>
        </p:txBody>
      </p:sp>
      <p:sp>
        <p:nvSpPr>
          <p:cNvPr id="3097" name="Slide Number Placeholder 3096"/>
          <p:cNvSpPr>
            <a:spLocks noGrp="1"/>
          </p:cNvSpPr>
          <p:nvPr>
            <p:ph type="sldNum" sz="quarter" idx="4"/>
          </p:nvPr>
        </p:nvSpPr>
        <p:spPr>
          <a:xfrm>
            <a:off x="6553200" y="6248400"/>
            <a:ext cx="2133600" cy="457200"/>
          </a:xfrm>
          <a:prstGeom prst="rect">
            <a:avLst/>
          </a:prstGeom>
          <a:noFill/>
          <a:ln w="9525">
            <a:noFill/>
          </a:ln>
        </p:spPr>
        <p:txBody>
          <a:bodyPr anchor="t" anchorCtr="0"/>
          <a:lstStyle>
            <a:lvl1pPr algn="r">
              <a:defRPr sz="1400">
                <a:latin typeface="Times New Roman" panose="02020603050405020304" pitchFamily="18" charset="0"/>
              </a:defRPr>
            </a:lvl1pPr>
          </a:lstStyle>
          <a:p>
            <a:pPr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5" name="Footer Placeholder 4"/>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5" name="Footer Placeholder 4"/>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307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53072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6" name="Footer Placeholder 5"/>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8" name="Footer Placeholder 7"/>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9" name="Slide Number Placeholder 8"/>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4" name="Footer Placeholder 3"/>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3" name="Footer Placeholder 2"/>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6" name="Footer Placeholder 5"/>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eaLnBrk="1" hangingPunct="1"/>
            <a:endParaRPr lang="en-US"/>
          </a:p>
        </p:txBody>
      </p:sp>
      <p:sp>
        <p:nvSpPr>
          <p:cNvPr id="5" name="Footer Placeholder 4"/>
          <p:cNvSpPr>
            <a:spLocks noGrp="1"/>
          </p:cNvSpPr>
          <p:nvPr>
            <p:ph type="ftr" sz="quarter" idx="11"/>
          </p:nvPr>
        </p:nvSpPr>
        <p:spPr/>
        <p:txBody>
          <a:bodyPr/>
          <a:lstStyle/>
          <a:p>
            <a:pPr lvl="0" eaLnBrk="1" hangingPunct="1"/>
            <a:endParaRPr lang="en-US"/>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6" name="Footer Placeholder 5"/>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5" name="Footer Placeholder 4"/>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52930" cy="5853112"/>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5" name="Footer Placeholder 4"/>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p:txBody>
          <a:bodyPr/>
          <a:lstStyle/>
          <a:p>
            <a:pPr lvl="0" eaLnBrk="1" hangingPunct="1"/>
            <a:endParaRPr lang="en-US">
              <a:effectLst>
                <a:outerShdw blurRad="38100" dist="38100" dir="2700000">
                  <a:srgbClr val="C0C0C0"/>
                </a:outerShdw>
              </a:effectLst>
            </a:endParaRPr>
          </a:p>
        </p:txBody>
      </p:sp>
      <p:sp>
        <p:nvSpPr>
          <p:cNvPr id="4" name="Footer Placeholder 3"/>
          <p:cNvSpPr>
            <a:spLocks noGrp="1"/>
          </p:cNvSpPr>
          <p:nvPr>
            <p:ph type="ftr" sz="quarter" idx="11"/>
          </p:nvPr>
        </p:nvSpPr>
        <p:spPr/>
        <p:txBody>
          <a:bodyPr/>
          <a:lstStyle/>
          <a:p>
            <a:pPr lvl="0" eaLnBrk="1" hangingPunct="1"/>
            <a:endParaRPr lang="en-US">
              <a:effectLst>
                <a:outerShdw blurRad="38100" dist="38100" dir="2700000">
                  <a:srgbClr val="C0C0C0"/>
                </a:outerShdw>
              </a:effectLst>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eaLnBrk="1" hangingPunct="1"/>
            <a:endParaRPr lang="en-US"/>
          </a:p>
        </p:txBody>
      </p:sp>
      <p:sp>
        <p:nvSpPr>
          <p:cNvPr id="5" name="Footer Placeholder 4"/>
          <p:cNvSpPr>
            <a:spLocks noGrp="1"/>
          </p:cNvSpPr>
          <p:nvPr>
            <p:ph type="ftr" sz="quarter" idx="11"/>
          </p:nvPr>
        </p:nvSpPr>
        <p:spPr/>
        <p:txBody>
          <a:bodyPr/>
          <a:lstStyle/>
          <a:p>
            <a:pPr lvl="0" eaLnBrk="1" hangingPunct="1"/>
            <a:endParaRPr lang="en-US"/>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eaLnBrk="1" hangingPunct="1"/>
            <a:endParaRPr lang="en-US"/>
          </a:p>
        </p:txBody>
      </p:sp>
      <p:sp>
        <p:nvSpPr>
          <p:cNvPr id="6" name="Footer Placeholder 5"/>
          <p:cNvSpPr>
            <a:spLocks noGrp="1"/>
          </p:cNvSpPr>
          <p:nvPr>
            <p:ph type="ftr" sz="quarter" idx="11"/>
          </p:nvPr>
        </p:nvSpPr>
        <p:spPr/>
        <p:txBody>
          <a:bodyPr/>
          <a:lstStyle/>
          <a:p>
            <a:pPr lvl="0" eaLnBrk="1" hangingPunct="1"/>
            <a:endParaRPr lang="en-US"/>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eaLnBrk="1" hangingPunct="1"/>
            <a:endParaRPr lang="en-US"/>
          </a:p>
        </p:txBody>
      </p:sp>
      <p:sp>
        <p:nvSpPr>
          <p:cNvPr id="8" name="Footer Placeholder 7"/>
          <p:cNvSpPr>
            <a:spLocks noGrp="1"/>
          </p:cNvSpPr>
          <p:nvPr>
            <p:ph type="ftr" sz="quarter" idx="11"/>
          </p:nvPr>
        </p:nvSpPr>
        <p:spPr/>
        <p:txBody>
          <a:bodyPr/>
          <a:lstStyle/>
          <a:p>
            <a:pPr lvl="0" eaLnBrk="1" hangingPunct="1"/>
            <a:endParaRPr lang="en-US"/>
          </a:p>
        </p:txBody>
      </p:sp>
      <p:sp>
        <p:nvSpPr>
          <p:cNvPr id="9" name="Slide Number Placeholder 8"/>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eaLnBrk="1" hangingPunct="1"/>
            <a:endParaRPr lang="en-US"/>
          </a:p>
        </p:txBody>
      </p:sp>
      <p:sp>
        <p:nvSpPr>
          <p:cNvPr id="4" name="Footer Placeholder 3"/>
          <p:cNvSpPr>
            <a:spLocks noGrp="1"/>
          </p:cNvSpPr>
          <p:nvPr>
            <p:ph type="ftr" sz="quarter" idx="11"/>
          </p:nvPr>
        </p:nvSpPr>
        <p:spPr/>
        <p:txBody>
          <a:bodyPr/>
          <a:lstStyle/>
          <a:p>
            <a:pPr lvl="0" eaLnBrk="1" hangingPunct="1"/>
            <a:endParaRPr lang="en-US"/>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eaLnBrk="1" hangingPunct="1"/>
            <a:endParaRPr lang="en-US"/>
          </a:p>
        </p:txBody>
      </p:sp>
      <p:sp>
        <p:nvSpPr>
          <p:cNvPr id="3" name="Footer Placeholder 2"/>
          <p:cNvSpPr>
            <a:spLocks noGrp="1"/>
          </p:cNvSpPr>
          <p:nvPr>
            <p:ph type="ftr" sz="quarter" idx="11"/>
          </p:nvPr>
        </p:nvSpPr>
        <p:spPr/>
        <p:txBody>
          <a:bodyPr/>
          <a:lstStyle/>
          <a:p>
            <a:pPr lvl="0" eaLnBrk="1" hangingPunct="1"/>
            <a:endParaRPr lang="en-US"/>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eaLnBrk="1" hangingPunct="1"/>
            <a:endParaRPr lang="en-US"/>
          </a:p>
        </p:txBody>
      </p:sp>
      <p:sp>
        <p:nvSpPr>
          <p:cNvPr id="6" name="Footer Placeholder 5"/>
          <p:cNvSpPr>
            <a:spLocks noGrp="1"/>
          </p:cNvSpPr>
          <p:nvPr>
            <p:ph type="ftr" sz="quarter" idx="11"/>
          </p:nvPr>
        </p:nvSpPr>
        <p:spPr/>
        <p:txBody>
          <a:bodyPr/>
          <a:lstStyle/>
          <a:p>
            <a:pPr lvl="0" eaLnBrk="1" hangingPunct="1"/>
            <a:endParaRPr lang="en-US"/>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eaLnBrk="1" hangingPunct="1"/>
            <a:endParaRPr lang="en-US"/>
          </a:p>
        </p:txBody>
      </p:sp>
      <p:sp>
        <p:nvSpPr>
          <p:cNvPr id="6" name="Footer Placeholder 5"/>
          <p:cNvSpPr>
            <a:spLocks noGrp="1"/>
          </p:cNvSpPr>
          <p:nvPr>
            <p:ph type="ftr" sz="quarter" idx="11"/>
          </p:nvPr>
        </p:nvSpPr>
        <p:spPr/>
        <p:txBody>
          <a:bodyPr/>
          <a:lstStyle/>
          <a:p>
            <a:pPr lvl="0" eaLnBrk="1" hangingPunct="1"/>
            <a:endParaRPr lang="en-US"/>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nchorCtr="0"/>
          <a:p>
            <a:pPr lvl="0"/>
            <a:r>
              <a:t>Click to edit Master title style</a:t>
            </a:r>
          </a:p>
        </p:txBody>
      </p:sp>
      <p:sp>
        <p:nvSpPr>
          <p:cNvPr id="1027" name="Text Placeholder 1026"/>
          <p:cNvSpPr>
            <a:spLocks noGrp="1"/>
          </p:cNvSpPr>
          <p:nvPr>
            <p:ph type="body" idx="1"/>
          </p:nvPr>
        </p:nvSpPr>
        <p:spPr>
          <a:xfrm>
            <a:off x="457200" y="1600200"/>
            <a:ext cx="8229600" cy="4525963"/>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eaLnBrk="1" hangingPunct="1"/>
            <a:fld id="{BB962C8B-B14F-4D97-AF65-F5344CB8AC3E}" type="datetime1">
              <a:rPr lang="en-US"/>
            </a:fld>
            <a:endParaRPr lang="en-US"/>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eaLnBrk="1" hangingPunct="1"/>
            <a:endParaRPr lang="en-US"/>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hangingPunct="1"/>
            <a:fld id="{9A0DB2DC-4C9A-4742-B13C-FB6460FD3503}" type="slidenum">
              <a:rPr lang="en-US"/>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tileRect/>
        </a:gradFill>
        <a:effectLst/>
      </p:bgPr>
    </p:bg>
    <p:spTree>
      <p:nvGrpSpPr>
        <p:cNvPr id="1" name=""/>
        <p:cNvGrpSpPr/>
        <p:nvPr/>
      </p:nvGrpSpPr>
      <p:grpSpPr/>
      <p:grpSp>
        <p:nvGrpSpPr>
          <p:cNvPr id="2050" name="Group 2049"/>
          <p:cNvGrpSpPr/>
          <p:nvPr/>
        </p:nvGrpSpPr>
        <p:grpSpPr>
          <a:xfrm>
            <a:off x="0" y="0"/>
            <a:ext cx="9144000" cy="6934200"/>
            <a:chOff x="0" y="0"/>
            <a:chExt cx="5760" cy="4368"/>
          </a:xfrm>
        </p:grpSpPr>
        <p:sp>
          <p:nvSpPr>
            <p:cNvPr id="2051" name="Freeform 2050"/>
            <p:cNvSpPr/>
            <p:nvPr/>
          </p:nvSpPr>
          <p:spPr>
            <a:xfrm>
              <a:off x="0" y="2208"/>
              <a:ext cx="2515" cy="1970"/>
            </a:xfrm>
            <a:custGeom>
              <a:avLst/>
              <a:gdLst/>
              <a:ahLst/>
              <a:cxnLst/>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tileRect/>
            </a:gradFill>
            <a:ln w="9525">
              <a:noFill/>
            </a:ln>
          </p:spPr>
          <p:txBody>
            <a:bodyPr/>
            <a:p>
              <a:endParaRPr lang="en-US"/>
            </a:p>
          </p:txBody>
        </p:sp>
        <p:sp>
          <p:nvSpPr>
            <p:cNvPr id="2052" name="Freeform 2051"/>
            <p:cNvSpPr/>
            <p:nvPr/>
          </p:nvSpPr>
          <p:spPr>
            <a:xfrm>
              <a:off x="0" y="2496"/>
              <a:ext cx="2112" cy="1604"/>
            </a:xfrm>
            <a:custGeom>
              <a:avLst/>
              <a:gdLst/>
              <a:ahLst/>
              <a:cxnLst/>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tileRect/>
            </a:gradFill>
            <a:ln w="9525">
              <a:noFill/>
            </a:ln>
          </p:spPr>
          <p:txBody>
            <a:bodyPr/>
            <a:p>
              <a:endParaRPr lang="en-US"/>
            </a:p>
          </p:txBody>
        </p:sp>
        <p:sp>
          <p:nvSpPr>
            <p:cNvPr id="2053" name="Freeform 2052"/>
            <p:cNvSpPr/>
            <p:nvPr/>
          </p:nvSpPr>
          <p:spPr>
            <a:xfrm>
              <a:off x="2092" y="3233"/>
              <a:ext cx="3668" cy="943"/>
            </a:xfrm>
            <a:custGeom>
              <a:avLst/>
              <a:gdLst/>
              <a:ahLst/>
              <a:cxnLst/>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tileRect/>
            </a:gradFill>
            <a:ln w="9525">
              <a:noFill/>
            </a:ln>
          </p:spPr>
          <p:txBody>
            <a:bodyPr/>
            <a:p>
              <a:endParaRPr lang="en-US"/>
            </a:p>
          </p:txBody>
        </p:sp>
        <p:sp>
          <p:nvSpPr>
            <p:cNvPr id="2054" name="Freeform 2053"/>
            <p:cNvSpPr/>
            <p:nvPr/>
          </p:nvSpPr>
          <p:spPr>
            <a:xfrm>
              <a:off x="0" y="524"/>
              <a:ext cx="973" cy="1195"/>
            </a:xfrm>
            <a:custGeom>
              <a:avLst/>
              <a:gdLst/>
              <a:ahLst/>
              <a:cxnLst/>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tileRect/>
            </a:gradFill>
            <a:ln w="9525">
              <a:noFill/>
            </a:ln>
          </p:spPr>
          <p:txBody>
            <a:bodyPr/>
            <a:p>
              <a:endParaRPr lang="en-US"/>
            </a:p>
          </p:txBody>
        </p:sp>
        <p:sp>
          <p:nvSpPr>
            <p:cNvPr id="2055" name="Freeform 2054"/>
            <p:cNvSpPr/>
            <p:nvPr/>
          </p:nvSpPr>
          <p:spPr>
            <a:xfrm>
              <a:off x="3188" y="1"/>
              <a:ext cx="2570" cy="2266"/>
            </a:xfrm>
            <a:custGeom>
              <a:avLst/>
              <a:gdLst/>
              <a:ahLst/>
              <a:cxnLst/>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tileRect/>
            </a:gradFill>
            <a:ln w="9525">
              <a:noFill/>
            </a:ln>
          </p:spPr>
          <p:txBody>
            <a:bodyPr/>
            <a:p>
              <a:endParaRPr lang="en-US"/>
            </a:p>
          </p:txBody>
        </p:sp>
        <p:sp>
          <p:nvSpPr>
            <p:cNvPr id="2056" name="Freeform 2055"/>
            <p:cNvSpPr/>
            <p:nvPr/>
          </p:nvSpPr>
          <p:spPr>
            <a:xfrm>
              <a:off x="3525" y="1"/>
              <a:ext cx="2185" cy="1508"/>
            </a:xfrm>
            <a:custGeom>
              <a:avLst/>
              <a:gdLst/>
              <a:ahLst/>
              <a:cxnLst/>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tileRect/>
            </a:gradFill>
            <a:ln w="9525">
              <a:noFill/>
            </a:ln>
          </p:spPr>
          <p:txBody>
            <a:bodyPr/>
            <a:p>
              <a:endParaRPr lang="en-US"/>
            </a:p>
          </p:txBody>
        </p:sp>
        <p:sp>
          <p:nvSpPr>
            <p:cNvPr id="2057" name="Freeform 2056"/>
            <p:cNvSpPr/>
            <p:nvPr/>
          </p:nvSpPr>
          <p:spPr>
            <a:xfrm>
              <a:off x="0" y="649"/>
              <a:ext cx="816" cy="806"/>
            </a:xfrm>
            <a:custGeom>
              <a:avLst/>
              <a:gdLst/>
              <a:ahLst/>
              <a:cxnLst/>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tileRect/>
            </a:gradFill>
            <a:ln w="9525">
              <a:noFill/>
            </a:ln>
          </p:spPr>
          <p:txBody>
            <a:bodyPr/>
            <a:p>
              <a:endParaRPr lang="en-US"/>
            </a:p>
          </p:txBody>
        </p:sp>
        <p:sp>
          <p:nvSpPr>
            <p:cNvPr id="2058" name="Freeform 2057"/>
            <p:cNvSpPr/>
            <p:nvPr/>
          </p:nvSpPr>
          <p:spPr>
            <a:xfrm>
              <a:off x="0" y="1545"/>
              <a:ext cx="762" cy="107"/>
            </a:xfrm>
            <a:custGeom>
              <a:avLst/>
              <a:gdLst/>
              <a:ahLst/>
              <a:cxnLst/>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tileRect/>
            </a:gradFill>
            <a:ln w="9525">
              <a:noFill/>
            </a:ln>
          </p:spPr>
          <p:txBody>
            <a:bodyPr/>
            <a:p>
              <a:endParaRPr lang="en-US"/>
            </a:p>
          </p:txBody>
        </p:sp>
        <p:sp>
          <p:nvSpPr>
            <p:cNvPr id="2059" name="Freeform 2058"/>
            <p:cNvSpPr/>
            <p:nvPr/>
          </p:nvSpPr>
          <p:spPr>
            <a:xfrm>
              <a:off x="2314" y="3431"/>
              <a:ext cx="3182" cy="745"/>
            </a:xfrm>
            <a:custGeom>
              <a:avLst/>
              <a:gdLst/>
              <a:ahLst/>
              <a:cxnLst/>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tileRect/>
            </a:gradFill>
            <a:ln w="9525">
              <a:noFill/>
            </a:ln>
          </p:spPr>
          <p:txBody>
            <a:bodyPr/>
            <a:p>
              <a:endParaRPr lang="en-US"/>
            </a:p>
          </p:txBody>
        </p:sp>
        <p:sp>
          <p:nvSpPr>
            <p:cNvPr id="2060" name="Rectangles 2059"/>
            <p:cNvSpPr/>
            <p:nvPr/>
          </p:nvSpPr>
          <p:spPr>
            <a:xfrm>
              <a:off x="192" y="127"/>
              <a:ext cx="1" cy="1"/>
            </a:xfrm>
            <a:prstGeom prst="rect">
              <a:avLst/>
            </a:prstGeom>
            <a:solidFill>
              <a:srgbClr val="9A1E8D"/>
            </a:solidFill>
            <a:ln w="9525">
              <a:noFill/>
            </a:ln>
          </p:spPr>
          <p:txBody>
            <a:bodyPr/>
            <a:p>
              <a:endParaRPr lang="en-US"/>
            </a:p>
          </p:txBody>
        </p:sp>
        <p:sp>
          <p:nvSpPr>
            <p:cNvPr id="2061" name="Rectangles 2060"/>
            <p:cNvSpPr/>
            <p:nvPr/>
          </p:nvSpPr>
          <p:spPr>
            <a:xfrm>
              <a:off x="204" y="131"/>
              <a:ext cx="1" cy="1"/>
            </a:xfrm>
            <a:prstGeom prst="rect">
              <a:avLst/>
            </a:prstGeom>
            <a:solidFill>
              <a:srgbClr val="9A1E8D"/>
            </a:solidFill>
            <a:ln w="9525">
              <a:noFill/>
            </a:ln>
          </p:spPr>
          <p:txBody>
            <a:bodyPr/>
            <a:p>
              <a:endParaRPr lang="en-US"/>
            </a:p>
          </p:txBody>
        </p:sp>
        <p:sp>
          <p:nvSpPr>
            <p:cNvPr id="2062" name="Freeform 2061"/>
            <p:cNvSpPr/>
            <p:nvPr/>
          </p:nvSpPr>
          <p:spPr>
            <a:xfrm>
              <a:off x="0" y="4032"/>
              <a:ext cx="5760" cy="288"/>
            </a:xfrm>
            <a:custGeom>
              <a:avLst/>
              <a:gdLst/>
              <a:ahLst/>
              <a:cxnLst/>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tileRect/>
            </a:gradFill>
            <a:ln w="9525">
              <a:noFill/>
            </a:ln>
          </p:spPr>
          <p:txBody>
            <a:bodyPr/>
            <a:p>
              <a:endParaRPr lang="en-US"/>
            </a:p>
          </p:txBody>
        </p:sp>
        <p:sp>
          <p:nvSpPr>
            <p:cNvPr id="2063" name="Freeform 2062"/>
            <p:cNvSpPr/>
            <p:nvPr/>
          </p:nvSpPr>
          <p:spPr>
            <a:xfrm>
              <a:off x="0" y="4032"/>
              <a:ext cx="5760" cy="336"/>
            </a:xfrm>
            <a:custGeom>
              <a:avLst/>
              <a:gdLst/>
              <a:ahLst/>
              <a:cxnLst/>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tileRect/>
            </a:gradFill>
            <a:ln w="9525">
              <a:noFill/>
            </a:ln>
          </p:spPr>
          <p:txBody>
            <a:bodyPr/>
            <a:p>
              <a:endParaRPr lang="en-US"/>
            </a:p>
          </p:txBody>
        </p:sp>
        <p:sp>
          <p:nvSpPr>
            <p:cNvPr id="2064" name="Freeform 2063"/>
            <p:cNvSpPr/>
            <p:nvPr/>
          </p:nvSpPr>
          <p:spPr>
            <a:xfrm>
              <a:off x="0" y="0"/>
              <a:ext cx="5760" cy="288"/>
            </a:xfrm>
            <a:custGeom>
              <a:avLst/>
              <a:gdLst/>
              <a:ahLst/>
              <a:cxnLst/>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tileRect/>
            </a:gradFill>
            <a:ln w="9525">
              <a:noFill/>
            </a:ln>
          </p:spPr>
          <p:txBody>
            <a:bodyPr/>
            <a:p>
              <a:endParaRPr lang="en-US"/>
            </a:p>
          </p:txBody>
        </p:sp>
        <p:sp>
          <p:nvSpPr>
            <p:cNvPr id="2065" name="Freeform 2064"/>
            <p:cNvSpPr/>
            <p:nvPr/>
          </p:nvSpPr>
          <p:spPr>
            <a:xfrm>
              <a:off x="509" y="229"/>
              <a:ext cx="3188" cy="2024"/>
            </a:xfrm>
            <a:custGeom>
              <a:avLst/>
              <a:gdLst/>
              <a:ahLst/>
              <a:cxnLst/>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tileRect/>
            </a:gradFill>
            <a:ln w="9525">
              <a:noFill/>
            </a:ln>
          </p:spPr>
          <p:txBody>
            <a:bodyPr/>
            <a:p>
              <a:endParaRPr lang="en-US"/>
            </a:p>
          </p:txBody>
        </p:sp>
        <p:sp>
          <p:nvSpPr>
            <p:cNvPr id="2066" name="Freeform 2065"/>
            <p:cNvSpPr/>
            <p:nvPr/>
          </p:nvSpPr>
          <p:spPr>
            <a:xfrm>
              <a:off x="1344" y="293"/>
              <a:ext cx="2144" cy="1787"/>
            </a:xfrm>
            <a:custGeom>
              <a:avLst/>
              <a:gdLst/>
              <a:ahLst/>
              <a:cxnLst/>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tileRect/>
            </a:gradFill>
            <a:ln w="9525">
              <a:noFill/>
            </a:ln>
          </p:spPr>
          <p:txBody>
            <a:bodyPr/>
            <a:p>
              <a:endParaRPr lang="en-US"/>
            </a:p>
          </p:txBody>
        </p:sp>
        <p:sp>
          <p:nvSpPr>
            <p:cNvPr id="2067" name="Freeform 2066"/>
            <p:cNvSpPr/>
            <p:nvPr/>
          </p:nvSpPr>
          <p:spPr>
            <a:xfrm>
              <a:off x="2932" y="1728"/>
              <a:ext cx="2828" cy="2366"/>
            </a:xfrm>
            <a:custGeom>
              <a:avLst/>
              <a:gdLst/>
              <a:ahLst/>
              <a:cxnLst/>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tileRect/>
            </a:gradFill>
            <a:ln w="9525">
              <a:noFill/>
            </a:ln>
          </p:spPr>
          <p:txBody>
            <a:bodyPr/>
            <a:p>
              <a:endParaRPr lang="en-US"/>
            </a:p>
          </p:txBody>
        </p:sp>
        <p:sp>
          <p:nvSpPr>
            <p:cNvPr id="2068" name="Freeform 2067"/>
            <p:cNvSpPr/>
            <p:nvPr/>
          </p:nvSpPr>
          <p:spPr>
            <a:xfrm>
              <a:off x="3160" y="1860"/>
              <a:ext cx="2162" cy="1934"/>
            </a:xfrm>
            <a:custGeom>
              <a:avLst/>
              <a:gdLst/>
              <a:ahLst/>
              <a:cxnLst/>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tileRect/>
            </a:gradFill>
            <a:ln w="9525">
              <a:noFill/>
            </a:ln>
          </p:spPr>
          <p:txBody>
            <a:bodyPr/>
            <a:p>
              <a:endParaRPr lang="en-US"/>
            </a:p>
          </p:txBody>
        </p:sp>
      </p:grpSp>
      <p:sp>
        <p:nvSpPr>
          <p:cNvPr id="2069" name="Title 2068"/>
          <p:cNvSpPr>
            <a:spLocks noGrp="1"/>
          </p:cNvSpPr>
          <p:nvPr>
            <p:ph type="title"/>
          </p:nvPr>
        </p:nvSpPr>
        <p:spPr>
          <a:xfrm>
            <a:off x="457200" y="277813"/>
            <a:ext cx="8229600" cy="1143000"/>
          </a:xfrm>
          <a:prstGeom prst="rect">
            <a:avLst/>
          </a:prstGeom>
          <a:noFill/>
          <a:ln w="9525">
            <a:noFill/>
          </a:ln>
        </p:spPr>
        <p:txBody>
          <a:bodyPr anchor="ctr" anchorCtr="0"/>
          <a:p>
            <a:pPr lvl="0"/>
            <a:r>
              <a:t>Click to edit Master title style</a:t>
            </a:r>
          </a:p>
        </p:txBody>
      </p:sp>
      <p:sp>
        <p:nvSpPr>
          <p:cNvPr id="2070" name="Text Placeholder 2069"/>
          <p:cNvSpPr>
            <a:spLocks noGrp="1"/>
          </p:cNvSpPr>
          <p:nvPr>
            <p:ph type="body" idx="1"/>
          </p:nvPr>
        </p:nvSpPr>
        <p:spPr>
          <a:xfrm>
            <a:off x="457200" y="1600200"/>
            <a:ext cx="8229600" cy="4530725"/>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2071" name="Date Placeholder 2070"/>
          <p:cNvSpPr>
            <a:spLocks noGrp="1"/>
          </p:cNvSpPr>
          <p:nvPr>
            <p:ph type="dt" sz="half" idx="2"/>
          </p:nvPr>
        </p:nvSpPr>
        <p:spPr>
          <a:xfrm>
            <a:off x="457200" y="6248400"/>
            <a:ext cx="2133600" cy="457200"/>
          </a:xfrm>
          <a:prstGeom prst="rect">
            <a:avLst/>
          </a:prstGeom>
          <a:noFill/>
          <a:ln w="9525">
            <a:noFill/>
          </a:ln>
        </p:spPr>
        <p:txBody>
          <a:bodyPr/>
          <a:lstStyle>
            <a:lvl1pPr>
              <a:defRPr sz="1400">
                <a:latin typeface="Times New Roman" panose="02020603050405020304" pitchFamily="18" charset="0"/>
              </a:defRPr>
            </a:lvl1pPr>
          </a:lstStyle>
          <a:p>
            <a:pPr lvl="0" eaLnBrk="1" hangingPunct="1"/>
            <a:endParaRPr lang="en-US">
              <a:effectLst>
                <a:outerShdw blurRad="38100" dist="38100" dir="2700000">
                  <a:srgbClr val="C0C0C0"/>
                </a:outerShdw>
              </a:effectLst>
            </a:endParaRPr>
          </a:p>
        </p:txBody>
      </p:sp>
      <p:sp>
        <p:nvSpPr>
          <p:cNvPr id="2072" name="Footer Placeholder 2071"/>
          <p:cNvSpPr>
            <a:spLocks noGrp="1"/>
          </p:cNvSpPr>
          <p:nvPr>
            <p:ph type="ftr" sz="quarter" idx="3"/>
          </p:nvPr>
        </p:nvSpPr>
        <p:spPr>
          <a:xfrm>
            <a:off x="3124200" y="6248400"/>
            <a:ext cx="2895600" cy="457200"/>
          </a:xfrm>
          <a:prstGeom prst="rect">
            <a:avLst/>
          </a:prstGeom>
          <a:noFill/>
          <a:ln w="9525">
            <a:noFill/>
          </a:ln>
        </p:spPr>
        <p:txBody>
          <a:bodyPr/>
          <a:lstStyle>
            <a:lvl1pPr algn="ctr">
              <a:defRPr sz="1400">
                <a:latin typeface="Times New Roman" panose="02020603050405020304" pitchFamily="18" charset="0"/>
              </a:defRPr>
            </a:lvl1pPr>
          </a:lstStyle>
          <a:p>
            <a:pPr lvl="0" eaLnBrk="1" hangingPunct="1"/>
            <a:endParaRPr lang="en-US">
              <a:effectLst>
                <a:outerShdw blurRad="38100" dist="38100" dir="2700000">
                  <a:srgbClr val="C0C0C0"/>
                </a:outerShdw>
              </a:effectLst>
            </a:endParaRPr>
          </a:p>
        </p:txBody>
      </p:sp>
      <p:sp>
        <p:nvSpPr>
          <p:cNvPr id="2073" name="Slide Number Placeholder 2072"/>
          <p:cNvSpPr>
            <a:spLocks noGrp="1"/>
          </p:cNvSpPr>
          <p:nvPr>
            <p:ph type="sldNum" sz="quarter" idx="4"/>
          </p:nvPr>
        </p:nvSpPr>
        <p:spPr>
          <a:xfrm>
            <a:off x="6553200" y="6248400"/>
            <a:ext cx="2133600" cy="457200"/>
          </a:xfrm>
          <a:prstGeom prst="rect">
            <a:avLst/>
          </a:prstGeom>
          <a:noFill/>
          <a:ln w="9525">
            <a:noFill/>
          </a:ln>
        </p:spPr>
        <p:txBody>
          <a:bodyPr/>
          <a:lstStyle>
            <a:lvl1pPr algn="r">
              <a:defRPr sz="1400">
                <a:latin typeface="Times New Roman" panose="02020603050405020304" pitchFamily="18" charset="0"/>
              </a:defRPr>
            </a:lvl1pPr>
          </a:lstStyle>
          <a:p>
            <a:pPr lvl="0" eaLnBrk="1" hangingPunct="1"/>
            <a:fld id="{9A0DB2DC-4C9A-4742-B13C-FB6460FD3503}" type="slidenum">
              <a:rPr lang="en-US">
                <a:effectLst>
                  <a:outerShdw blurRad="38100" dist="38100" dir="2700000">
                    <a:srgbClr val="C0C0C0"/>
                  </a:outerShdw>
                </a:effectLst>
              </a:rPr>
            </a:fld>
            <a:endParaRPr lang="en-US">
              <a:effectLst>
                <a:outerShdw blurRad="38100" dist="38100" dir="2700000">
                  <a:srgbClr val="C0C0C0"/>
                </a:outerShdw>
              </a:effectLst>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1" i="0" u="none" kern="1200" baseline="0">
          <a:solidFill>
            <a:schemeClr val="tx2"/>
          </a:solidFill>
          <a:effectLst>
            <a:outerShdw blurRad="38100" dist="38100" dir="2700000">
              <a:srgbClr val="C0C0C0"/>
            </a:outerShdw>
          </a:effectLst>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sz="3200" b="0" i="0" u="none" kern="1200" baseline="0">
          <a:solidFill>
            <a:schemeClr val="tx1"/>
          </a:solidFill>
          <a:effectLst>
            <a:outerShdw blurRad="38100" dist="38100" dir="2700000">
              <a:srgbClr val="C0C0C0"/>
            </a:outerShdw>
          </a:effectLst>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tx2"/>
        </a:buClr>
        <a:buSzPct val="60000"/>
        <a:buFont typeface="Wingdings" panose="05000000000000000000" pitchFamily="2" charset="2"/>
        <a:buChar char="n"/>
        <a:defRPr sz="2800" b="0" i="0" u="none" kern="1200" baseline="0">
          <a:solidFill>
            <a:schemeClr val="tx1"/>
          </a:solidFill>
          <a:effectLst>
            <a:outerShdw blurRad="38100" dist="38100" dir="2700000">
              <a:srgbClr val="C0C0C0"/>
            </a:outerShdw>
          </a:effectLst>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defRPr sz="2400" b="0" i="0" u="none" kern="1200" baseline="0">
          <a:solidFill>
            <a:schemeClr val="tx1"/>
          </a:solidFill>
          <a:effectLst>
            <a:outerShdw blurRad="38100" dist="38100" dir="2700000">
              <a:srgbClr val="C0C0C0"/>
            </a:outerShdw>
          </a:effectLst>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tx1"/>
        </a:buClr>
        <a:buSzPct val="60000"/>
        <a:buFont typeface="Wingdings" panose="05000000000000000000" pitchFamily="2" charset="2"/>
        <a:buChar char="n"/>
        <a:defRPr sz="2000" b="0" i="0" u="none" kern="1200" baseline="0">
          <a:solidFill>
            <a:schemeClr val="tx1"/>
          </a:solidFill>
          <a:effectLst>
            <a:outerShdw blurRad="38100" dist="38100" dir="2700000">
              <a:srgbClr val="C0C0C0"/>
            </a:outerShdw>
          </a:effectLst>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sz="2000" b="0" i="0" u="none" kern="1200" baseline="0">
          <a:solidFill>
            <a:schemeClr val="tx1"/>
          </a:solidFill>
          <a:effectLst>
            <a:outerShdw blurRad="38100" dist="38100" dir="2700000">
              <a:srgbClr val="C0C0C0"/>
            </a:outerShdw>
          </a:effectLst>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sz="2000" b="0" i="0" u="none" kern="1200" baseline="0">
          <a:solidFill>
            <a:schemeClr val="tx1"/>
          </a:solidFill>
          <a:effectLst>
            <a:outerShdw blurRad="38100" dist="38100" dir="2700000">
              <a:srgbClr val="C0C0C0"/>
            </a:outerShdw>
          </a:effectLst>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sz="2000" b="0" i="0" u="none" kern="1200" baseline="0">
          <a:solidFill>
            <a:schemeClr val="tx1"/>
          </a:solidFill>
          <a:effectLst>
            <a:outerShdw blurRad="38100" dist="38100" dir="2700000">
              <a:srgbClr val="C0C0C0"/>
            </a:outerShdw>
          </a:effectLst>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sz="2000" b="0" i="0" u="none" kern="1200" baseline="0">
          <a:solidFill>
            <a:schemeClr val="tx1"/>
          </a:solidFill>
          <a:effectLst>
            <a:outerShdw blurRad="38100" dist="38100" dir="2700000">
              <a:srgbClr val="C0C0C0"/>
            </a:outerShdw>
          </a:effectLst>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Pct val="60000"/>
        <a:buFont typeface="Wingdings" panose="05000000000000000000" pitchFamily="2" charset="2"/>
        <a:buChar char="n"/>
        <a:defRPr sz="2000" b="0" i="0" u="none" kern="1200" baseline="0">
          <a:solidFill>
            <a:schemeClr val="tx1"/>
          </a:solidFill>
          <a:effectLst>
            <a:outerShdw blurRad="38100" dist="38100" dir="2700000">
              <a:srgbClr val="C0C0C0"/>
            </a:outerShdw>
          </a:effectLst>
          <a:latin typeface="+mn-lt"/>
          <a:ea typeface="+mn-ea"/>
          <a:cs typeface="+mn-cs"/>
        </a:defRPr>
      </a:lvl9pPr>
    </p:bodyStyle>
    <p:other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GIF"/><Relationship Id="rId1" Type="http://schemas.openxmlformats.org/officeDocument/2006/relationships/image" Target="../media/image17.GI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8.jpeg"/><Relationship Id="rId1"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9.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41.jpeg"/><Relationship Id="rId1"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43.png"/><Relationship Id="rId1" Type="http://schemas.openxmlformats.org/officeDocument/2006/relationships/image" Target="../media/image42.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42.jpe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hyperlink" Target="Hat%20then%20.mp3" TargetMode="External"/><Relationship Id="rId2" Type="http://schemas.openxmlformats.org/officeDocument/2006/relationships/image" Target="../media/image43.png"/><Relationship Id="rId1"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5.jpeg"/><Relationship Id="rId1"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hyperlink" Target="hanh%20quan%20ra%20tran.FLV" TargetMode="External"/><Relationship Id="rId1" Type="http://schemas.openxmlformats.org/officeDocument/2006/relationships/image" Target="../media/image46.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6.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6.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7.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7.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8.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0.png"/></Relationships>
</file>

<file path=ppt/slides/_rels/slide59.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13.xml"/><Relationship Id="rId3" Type="http://schemas.openxmlformats.org/officeDocument/2006/relationships/image" Target="../media/image52.wmf"/><Relationship Id="rId2" Type="http://schemas.openxmlformats.org/officeDocument/2006/relationships/oleObject" Target="../embeddings/oleObject1.bin"/><Relationship Id="rId1" Type="http://schemas.openxmlformats.org/officeDocument/2006/relationships/image" Target="../media/image5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hyperlink" Target="ho%20keo%20phao.FLV" TargetMode="External"/><Relationship Id="rId1"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hyperlink" Target="chien%20thang%20dien%20bien%20phu.FLV" TargetMode="External"/><Relationship Id="rId1" Type="http://schemas.openxmlformats.org/officeDocument/2006/relationships/image" Target="../media/image54.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0.jpeg"/><Relationship Id="rId1" Type="http://schemas.openxmlformats.org/officeDocument/2006/relationships/image" Target="../media/image57.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8.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6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hyperlink" Target="YouTube%20-%20R&#7915;ng%20Tuy&#234;n%20Quang%20in%20b&#243;ng%20T&#226;n%20Tr&#224;o%20-%20S%20Nguy&#7877;n%20V&#259;n%20T&#253;.flv.flv" TargetMode="External"/><Relationship Id="rId1" Type="http://schemas.openxmlformats.org/officeDocument/2006/relationships/image" Target="../media/image6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2" name="Picture 5121"/>
          <p:cNvPicPr>
            <a:picLocks noChangeAspect="1"/>
          </p:cNvPicPr>
          <p:nvPr/>
        </p:nvPicPr>
        <p:blipFill>
          <a:blip r:embed="rId1"/>
          <a:stretch>
            <a:fillRect/>
          </a:stretch>
        </p:blipFill>
        <p:spPr>
          <a:xfrm>
            <a:off x="0" y="0"/>
            <a:ext cx="9144000" cy="6858000"/>
          </a:xfrm>
          <a:prstGeom prst="rect">
            <a:avLst/>
          </a:prstGeom>
          <a:noFill/>
          <a:ln w="9525">
            <a:noFill/>
          </a:ln>
        </p:spPr>
      </p:pic>
      <p:sp>
        <p:nvSpPr>
          <p:cNvPr id="5123" name="Subtitle 5122"/>
          <p:cNvSpPr>
            <a:spLocks noGrp="1"/>
          </p:cNvSpPr>
          <p:nvPr>
            <p:ph type="subTitle" idx="1"/>
          </p:nvPr>
        </p:nvSpPr>
        <p:spPr>
          <a:xfrm>
            <a:off x="1219200" y="4038600"/>
            <a:ext cx="6400800" cy="1752600"/>
          </a:xfrm>
          <a:ln/>
        </p:spPr>
        <p:txBody>
          <a:bodyPr/>
          <a:p>
            <a:pPr defTabSz="914400">
              <a:buClrTx/>
              <a:buSzTx/>
              <a:buFontTx/>
            </a:pPr>
            <a:r>
              <a:rPr sz="4000" b="1" kern="1200" baseline="0">
                <a:effectLst>
                  <a:outerShdw blurRad="38100" dist="38100" dir="2700000">
                    <a:srgbClr val="C0C0C0"/>
                  </a:outerShdw>
                </a:effectLst>
                <a:latin typeface="Arial" panose="020B0604020202020204" pitchFamily="34" charset="0"/>
              </a:rPr>
              <a:t>(</a:t>
            </a:r>
            <a:r>
              <a:rPr sz="4000" b="1" kern="1200" baseline="0">
                <a:effectLst>
                  <a:outerShdw blurRad="38100" dist="38100" dir="2700000">
                    <a:srgbClr val="C0C0C0"/>
                  </a:outerShdw>
                </a:effectLst>
                <a:latin typeface="Arial" panose="020B0604020202020204" pitchFamily="34" charset="0"/>
              </a:rPr>
              <a:t> </a:t>
            </a:r>
            <a:r>
              <a:rPr sz="4000" b="1" kern="1200" baseline="0" dirty="0" err="1">
                <a:effectLst>
                  <a:outerShdw blurRad="38100" dist="38100" dir="2700000">
                    <a:srgbClr val="C0C0C0"/>
                  </a:outerShdw>
                </a:effectLst>
                <a:latin typeface="Arial" panose="020B0604020202020204" pitchFamily="34" charset="0"/>
              </a:rPr>
              <a:t>Phần</a:t>
            </a:r>
            <a:r>
              <a:rPr sz="4000" b="1" kern="1200" baseline="0">
                <a:effectLst>
                  <a:outerShdw blurRad="38100" dist="38100" dir="2700000">
                    <a:srgbClr val="C0C0C0"/>
                  </a:outerShdw>
                </a:effectLst>
                <a:latin typeface="Arial" panose="020B0604020202020204" pitchFamily="34" charset="0"/>
              </a:rPr>
              <a:t> </a:t>
            </a:r>
            <a:r>
              <a:rPr sz="4000" b="1" kern="1200" baseline="0">
                <a:effectLst>
                  <a:outerShdw blurRad="38100" dist="38100" dir="2700000">
                    <a:srgbClr val="C0C0C0"/>
                  </a:outerShdw>
                </a:effectLst>
                <a:latin typeface="Arial" panose="020B0604020202020204" pitchFamily="34" charset="0"/>
              </a:rPr>
              <a:t>2: Tác phẩm)</a:t>
            </a:r>
            <a:endParaRPr sz="4000" b="1" kern="1200" baseline="0">
              <a:effectLst>
                <a:outerShdw blurRad="38100" dist="38100" dir="2700000">
                  <a:srgbClr val="C0C0C0"/>
                </a:outerShdw>
              </a:effectLst>
              <a:latin typeface="Arial" panose="020B0604020202020204" pitchFamily="34" charset="0"/>
            </a:endParaRPr>
          </a:p>
        </p:txBody>
      </p:sp>
      <p:sp>
        <p:nvSpPr>
          <p:cNvPr id="5124" name="Rectangles 5123"/>
          <p:cNvSpPr/>
          <p:nvPr/>
        </p:nvSpPr>
        <p:spPr>
          <a:xfrm>
            <a:off x="1524000" y="990600"/>
            <a:ext cx="5867400" cy="1828800"/>
          </a:xfrm>
          <a:prstGeom prst="rect">
            <a:avLst/>
          </a:prstGeom>
        </p:spPr>
        <p:txBody>
          <a:bodyPr wrap="none" fromWordArt="1">
            <a:prstTxWarp prst="textPlain">
              <a:avLst>
                <a:gd name="adj" fmla="val 50000"/>
              </a:avLst>
            </a:prstTxWarp>
            <a:normAutofit/>
          </a:bodyPr>
          <a:p>
            <a:pPr algn="ctr" eaLnBrk="0" hangingPunct="0"/>
            <a:r>
              <a:rPr lang="en-US" sz="6600" b="1">
                <a:ln w="9525" cap="flat" cmpd="sng">
                  <a:solidFill>
                    <a:srgbClr val="CCFFFF"/>
                  </a:solidFill>
                  <a:prstDash val="solid"/>
                  <a:headEnd type="none" w="med" len="med"/>
                  <a:tailEnd type="none" w="med" len="med"/>
                </a:ln>
                <a:solidFill>
                  <a:srgbClr val="FF0000"/>
                </a:solidFill>
                <a:effectLst>
                  <a:outerShdw dist="35921" dir="2699999" algn="ctr" rotWithShape="0">
                    <a:srgbClr val="C0C0C0">
                      <a:alpha val="80000"/>
                    </a:srgbClr>
                  </a:outerShdw>
                </a:effectLst>
                <a:latin typeface="Times New Roman" panose="02020603050405020304" pitchFamily="18" charset="0"/>
                <a:ea typeface="Times New Roman" panose="02020603050405020304" pitchFamily="18" charset="0"/>
              </a:rPr>
              <a:t>VIỆT BẮC</a:t>
            </a:r>
            <a:endParaRPr lang="en-US" sz="6600" b="1">
              <a:ln w="9525" cap="flat" cmpd="sng">
                <a:solidFill>
                  <a:srgbClr val="CCFFFF"/>
                </a:solidFill>
                <a:prstDash val="solid"/>
                <a:headEnd type="none" w="med" len="med"/>
                <a:tailEnd type="none" w="med" len="med"/>
              </a:ln>
              <a:solidFill>
                <a:srgbClr val="FF0000"/>
              </a:solidFill>
              <a:effectLst>
                <a:outerShdw dist="35921" dir="2699999" algn="ctr" rotWithShape="0">
                  <a:srgbClr val="C0C0C0">
                    <a:alpha val="80000"/>
                  </a:srgbClr>
                </a:outerShdw>
              </a:effectLst>
              <a:latin typeface="Times New Roman" panose="02020603050405020304" pitchFamily="18" charset="0"/>
              <a:ea typeface="Times New Roman" panose="02020603050405020304" pitchFamily="18" charset="0"/>
            </a:endParaRPr>
          </a:p>
        </p:txBody>
      </p:sp>
      <p:sp>
        <p:nvSpPr>
          <p:cNvPr id="5125" name="Rectangles 5124"/>
          <p:cNvSpPr/>
          <p:nvPr/>
        </p:nvSpPr>
        <p:spPr>
          <a:xfrm>
            <a:off x="6477000" y="3200400"/>
            <a:ext cx="1624013" cy="579438"/>
          </a:xfrm>
          <a:prstGeom prst="rect">
            <a:avLst/>
          </a:prstGeom>
          <a:noFill/>
          <a:ln w="9525">
            <a:noFill/>
          </a:ln>
        </p:spPr>
        <p:txBody>
          <a:bodyPr wrap="none" anchor="t" anchorCtr="0">
            <a:spAutoFit/>
          </a:bodyPr>
          <a:p>
            <a:pPr>
              <a:spcBef>
                <a:spcPct val="20000"/>
              </a:spcBef>
            </a:pPr>
            <a:r>
              <a:rPr sz="3200" b="1" i="1">
                <a:solidFill>
                  <a:schemeClr val="bg1"/>
                </a:solidFill>
              </a:rPr>
              <a:t>Tố Hữu</a:t>
            </a:r>
            <a:endParaRPr sz="3200" b="1" i="1">
              <a:solidFill>
                <a:schemeClr val="bg1"/>
              </a:solidFill>
            </a:endParaRPr>
          </a:p>
        </p:txBody>
      </p:sp>
      <p:sp>
        <p:nvSpPr>
          <p:cNvPr id="5126" name="Rectangles 5125"/>
          <p:cNvSpPr/>
          <p:nvPr/>
        </p:nvSpPr>
        <p:spPr>
          <a:xfrm>
            <a:off x="3429000" y="3048000"/>
            <a:ext cx="1377950" cy="579438"/>
          </a:xfrm>
          <a:prstGeom prst="rect">
            <a:avLst/>
          </a:prstGeom>
          <a:noFill/>
          <a:ln w="9525">
            <a:noFill/>
          </a:ln>
        </p:spPr>
        <p:txBody>
          <a:bodyPr wrap="none" anchor="t" anchorCtr="0">
            <a:spAutoFit/>
          </a:bodyPr>
          <a:p>
            <a:pPr>
              <a:spcBef>
                <a:spcPct val="20000"/>
              </a:spcBef>
            </a:pPr>
            <a:r>
              <a:rPr sz="3200" i="1">
                <a:solidFill>
                  <a:srgbClr val="FFFF00"/>
                </a:solidFill>
              </a:rPr>
              <a:t>(Trích)</a:t>
            </a:r>
            <a:endParaRPr sz="3200" i="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diamond(in)">
                                      <p:cBhvr>
                                        <p:cTn id="7" dur="20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512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123">
                                            <p:txEl>
                                              <p:charRg st="0" end="20"/>
                                            </p:txEl>
                                          </p:spTgt>
                                        </p:tgtEl>
                                        <p:attrNameLst>
                                          <p:attrName>style.visibility</p:attrName>
                                        </p:attrNameLst>
                                      </p:cBhvr>
                                      <p:to>
                                        <p:strVal val="visible"/>
                                      </p:to>
                                    </p:set>
                                    <p:anim calcmode="lin" valueType="num">
                                      <p:cBhvr additive="base">
                                        <p:cTn id="16" dur="500" fill="hold"/>
                                        <p:tgtEl>
                                          <p:spTgt spid="5123">
                                            <p:txEl>
                                              <p:charRg st="0" end="2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123">
                                            <p:txEl>
                                              <p:charRg st="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Picture 15361" descr="1259555925_Cay da Tan Trao"/>
          <p:cNvPicPr>
            <a:picLocks noChangeAspect="1"/>
          </p:cNvPicPr>
          <p:nvPr/>
        </p:nvPicPr>
        <p:blipFill>
          <a:blip r:embed="rId1"/>
          <a:stretch>
            <a:fillRect/>
          </a:stretch>
        </p:blipFill>
        <p:spPr>
          <a:xfrm>
            <a:off x="0" y="609600"/>
            <a:ext cx="9144000" cy="6248400"/>
          </a:xfrm>
          <a:prstGeom prst="rect">
            <a:avLst/>
          </a:prstGeom>
          <a:noFill/>
          <a:ln w="9525">
            <a:noFill/>
          </a:ln>
        </p:spPr>
      </p:pic>
      <p:sp>
        <p:nvSpPr>
          <p:cNvPr id="15363" name="Rectangles 15362"/>
          <p:cNvSpPr/>
          <p:nvPr/>
        </p:nvSpPr>
        <p:spPr>
          <a:xfrm>
            <a:off x="261938" y="152400"/>
            <a:ext cx="8577262" cy="3081338"/>
          </a:xfrm>
          <a:prstGeom prst="rect">
            <a:avLst/>
          </a:prstGeom>
          <a:solidFill>
            <a:schemeClr val="bg1"/>
          </a:solidFill>
          <a:ln w="9525">
            <a:noFill/>
          </a:ln>
        </p:spPr>
        <p:txBody>
          <a:bodyPr anchor="ctr" anchorCtr="0">
            <a:spAutoFit/>
          </a:bodyPr>
          <a:p>
            <a:pPr algn="just"/>
            <a:r>
              <a:rPr lang="vi-VN" altLang="x-none" sz="2800"/>
              <a:t>- Đoạn thơ với nhiều câu hỏi liên tiếp:</a:t>
            </a:r>
            <a:endParaRPr lang="vi-VN" altLang="x-none" sz="2800" i="1"/>
          </a:p>
          <a:p>
            <a:pPr algn="just"/>
            <a:r>
              <a:rPr sz="2800" i="1">
                <a:solidFill>
                  <a:srgbClr val="0000FF"/>
                </a:solidFill>
              </a:rPr>
              <a:t> </a:t>
            </a:r>
            <a:r>
              <a:rPr lang="vi-VN" altLang="x-none" sz="2800" i="1">
                <a:solidFill>
                  <a:srgbClr val="0000FF"/>
                </a:solidFill>
              </a:rPr>
              <a:t>“Mình đi, có nhớ…</a:t>
            </a:r>
            <a:r>
              <a:rPr sz="2800" i="1">
                <a:solidFill>
                  <a:srgbClr val="0000FF"/>
                </a:solidFill>
              </a:rPr>
              <a:t>, </a:t>
            </a:r>
            <a:r>
              <a:rPr lang="vi-VN" altLang="x-none" sz="2800" i="1">
                <a:solidFill>
                  <a:srgbClr val="0000FF"/>
                </a:solidFill>
              </a:rPr>
              <a:t>Mình về, có nhớ…</a:t>
            </a:r>
            <a:r>
              <a:rPr sz="2800" i="1">
                <a:solidFill>
                  <a:srgbClr val="0000FF"/>
                </a:solidFill>
              </a:rPr>
              <a:t>, </a:t>
            </a:r>
            <a:r>
              <a:rPr lang="vi-VN" altLang="x-none" sz="2800" i="1">
                <a:solidFill>
                  <a:srgbClr val="0000FF"/>
                </a:solidFill>
              </a:rPr>
              <a:t>Mình về, còn nhớ…</a:t>
            </a:r>
            <a:r>
              <a:rPr sz="2800" i="1">
                <a:solidFill>
                  <a:srgbClr val="0000FF"/>
                </a:solidFill>
              </a:rPr>
              <a:t>, </a:t>
            </a:r>
            <a:r>
              <a:rPr lang="vi-VN" altLang="x-none" sz="2800" i="1">
                <a:solidFill>
                  <a:srgbClr val="0000FF"/>
                </a:solidFill>
              </a:rPr>
              <a:t>Mình đi, m</a:t>
            </a:r>
            <a:r>
              <a:rPr sz="2800" i="1">
                <a:solidFill>
                  <a:srgbClr val="0000FF"/>
                </a:solidFill>
              </a:rPr>
              <a:t>ì</a:t>
            </a:r>
            <a:r>
              <a:rPr lang="vi-VN" altLang="x-none" sz="2800" i="1">
                <a:solidFill>
                  <a:srgbClr val="0000FF"/>
                </a:solidFill>
              </a:rPr>
              <a:t>nh có nhớ…”</a:t>
            </a:r>
            <a:endParaRPr sz="2800">
              <a:solidFill>
                <a:srgbClr val="0000FF"/>
              </a:solidFill>
              <a:sym typeface="Wingdings" panose="05000000000000000000" pitchFamily="2" charset="2"/>
            </a:endParaRPr>
          </a:p>
          <a:p>
            <a:pPr algn="just"/>
            <a:r>
              <a:rPr sz="2800">
                <a:sym typeface="Wingdings" panose="05000000000000000000" pitchFamily="2" charset="2"/>
              </a:rPr>
              <a:t></a:t>
            </a:r>
            <a:r>
              <a:rPr lang="vi-VN" altLang="x-none" sz="2800"/>
              <a:t> là cảm xúc dâng trào, diễn tả nỗi niềm day dứt khôn nguôi của người ở lại.</a:t>
            </a:r>
            <a:endParaRPr lang="vi-VN" altLang="x-none" sz="2800" b="1" i="1"/>
          </a:p>
          <a:p>
            <a:pPr algn="just"/>
            <a:r>
              <a:rPr lang="vi-VN" altLang="x-none" sz="2800" b="1" i="1">
                <a:solidFill>
                  <a:srgbClr val="0000FF"/>
                </a:solidFill>
              </a:rPr>
              <a:t>=&gt; Tình cảm chân thành, sâu sắc của đồng bào Việt Bắc.</a:t>
            </a:r>
            <a:endParaRPr sz="28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blinds(horizontal)">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3">
                                            <p:txEl>
                                              <p:charRg st="0" end="40"/>
                                            </p:txEl>
                                          </p:spTgt>
                                        </p:tgtEl>
                                        <p:attrNameLst>
                                          <p:attrName>style.visibility</p:attrName>
                                        </p:attrNameLst>
                                      </p:cBhvr>
                                      <p:to>
                                        <p:strVal val="visible"/>
                                      </p:to>
                                    </p:set>
                                    <p:animEffect transition="in" filter="blinds(horizontal)">
                                      <p:cBhvr>
                                        <p:cTn id="12" dur="500"/>
                                        <p:tgtEl>
                                          <p:spTgt spid="15363">
                                            <p:txEl>
                                              <p:charRg st="0" end="4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363">
                                            <p:txEl>
                                              <p:charRg st="40" end="120"/>
                                            </p:txEl>
                                          </p:spTgt>
                                        </p:tgtEl>
                                        <p:attrNameLst>
                                          <p:attrName>style.visibility</p:attrName>
                                        </p:attrNameLst>
                                      </p:cBhvr>
                                      <p:to>
                                        <p:strVal val="visible"/>
                                      </p:to>
                                    </p:set>
                                    <p:animEffect transition="in" filter="blinds(horizontal)">
                                      <p:cBhvr>
                                        <p:cTn id="17" dur="500"/>
                                        <p:tgtEl>
                                          <p:spTgt spid="15363">
                                            <p:txEl>
                                              <p:charRg st="40" end="12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363">
                                            <p:txEl>
                                              <p:charRg st="120" end="197"/>
                                            </p:txEl>
                                          </p:spTgt>
                                        </p:tgtEl>
                                        <p:attrNameLst>
                                          <p:attrName>style.visibility</p:attrName>
                                        </p:attrNameLst>
                                      </p:cBhvr>
                                      <p:to>
                                        <p:strVal val="visible"/>
                                      </p:to>
                                    </p:set>
                                    <p:animEffect transition="in" filter="blinds(horizontal)">
                                      <p:cBhvr>
                                        <p:cTn id="22" dur="500"/>
                                        <p:tgtEl>
                                          <p:spTgt spid="15363">
                                            <p:txEl>
                                              <p:charRg st="120" end="19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363">
                                            <p:txEl>
                                              <p:charRg st="197" end="252"/>
                                            </p:txEl>
                                          </p:spTgt>
                                        </p:tgtEl>
                                        <p:attrNameLst>
                                          <p:attrName>style.visibility</p:attrName>
                                        </p:attrNameLst>
                                      </p:cBhvr>
                                      <p:to>
                                        <p:strVal val="visible"/>
                                      </p:to>
                                    </p:set>
                                    <p:animEffect transition="in" filter="blinds(horizontal)">
                                      <p:cBhvr>
                                        <p:cTn id="27" dur="500"/>
                                        <p:tgtEl>
                                          <p:spTgt spid="15363">
                                            <p:txEl>
                                              <p:charRg st="197" end="25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Title 16385"/>
          <p:cNvSpPr>
            <a:spLocks noGrp="1"/>
          </p:cNvSpPr>
          <p:nvPr>
            <p:ph type="title"/>
          </p:nvPr>
        </p:nvSpPr>
        <p:spPr>
          <a:ln/>
        </p:spPr>
        <p:txBody>
          <a:bodyPr anchor="ctr" anchorCtr="0"/>
          <a:p/>
        </p:txBody>
      </p:sp>
      <p:sp>
        <p:nvSpPr>
          <p:cNvPr id="16387" name="Text Placeholder 16386"/>
          <p:cNvSpPr>
            <a:spLocks noGrp="1"/>
          </p:cNvSpPr>
          <p:nvPr>
            <p:ph type="body" idx="1"/>
          </p:nvPr>
        </p:nvSpPr>
        <p:spPr>
          <a:ln/>
        </p:spPr>
        <p:txBody>
          <a:bodyPr/>
          <a:p/>
        </p:txBody>
      </p:sp>
      <p:pic>
        <p:nvPicPr>
          <p:cNvPr id="16388" name="Picture 16387" descr="Năm cửa ô đón mừng đoàn quân tiến về - bộ đội tiếp quản thủ đô Hà Nội tháng 10 năm 1954"/>
          <p:cNvPicPr>
            <a:picLocks noChangeAspect="1"/>
          </p:cNvPicPr>
          <p:nvPr/>
        </p:nvPicPr>
        <p:blipFill>
          <a:blip r:embed="rId1">
            <a:lum bright="12000"/>
          </a:blip>
          <a:stretch>
            <a:fillRect/>
          </a:stretch>
        </p:blipFill>
        <p:spPr>
          <a:xfrm>
            <a:off x="0" y="0"/>
            <a:ext cx="9144000" cy="6894513"/>
          </a:xfrm>
          <a:prstGeom prst="rect">
            <a:avLst/>
          </a:prstGeom>
          <a:noFill/>
          <a:ln w="9525">
            <a:noFill/>
          </a:ln>
        </p:spPr>
      </p:pic>
      <p:sp>
        <p:nvSpPr>
          <p:cNvPr id="16389" name="Rectangles 16388"/>
          <p:cNvSpPr/>
          <p:nvPr/>
        </p:nvSpPr>
        <p:spPr>
          <a:xfrm>
            <a:off x="381000" y="230188"/>
            <a:ext cx="4805363" cy="519112"/>
          </a:xfrm>
          <a:prstGeom prst="rect">
            <a:avLst/>
          </a:prstGeom>
          <a:solidFill>
            <a:schemeClr val="bg1"/>
          </a:solidFill>
          <a:ln w="9525">
            <a:noFill/>
          </a:ln>
        </p:spPr>
        <p:txBody>
          <a:bodyPr wrap="none" anchor="ctr" anchorCtr="0">
            <a:spAutoFit/>
          </a:bodyPr>
          <a:p>
            <a:r>
              <a:rPr lang="vi-VN" altLang="x-none" sz="2800" b="1"/>
              <a:t>* Tình cảm của người ra đi:</a:t>
            </a:r>
            <a:endParaRPr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blinds(horizontal)">
                                      <p:cBhvr>
                                        <p:cTn id="7"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10" name="Picture 17409" descr="16820079509_ND-Luong-SOn-tien-bo-doi-va"/>
          <p:cNvPicPr>
            <a:picLocks noChangeAspect="1"/>
          </p:cNvPicPr>
          <p:nvPr/>
        </p:nvPicPr>
        <p:blipFill>
          <a:blip r:embed="rId1">
            <a:lum bright="12000"/>
          </a:blip>
          <a:stretch>
            <a:fillRect/>
          </a:stretch>
        </p:blipFill>
        <p:spPr>
          <a:xfrm>
            <a:off x="0" y="0"/>
            <a:ext cx="9144000" cy="6858000"/>
          </a:xfrm>
          <a:prstGeom prst="rect">
            <a:avLst/>
          </a:prstGeom>
          <a:noFill/>
          <a:ln w="9525">
            <a:noFill/>
          </a:ln>
        </p:spPr>
      </p:pic>
      <p:sp>
        <p:nvSpPr>
          <p:cNvPr id="17411" name="Rectangles 17410"/>
          <p:cNvSpPr/>
          <p:nvPr/>
        </p:nvSpPr>
        <p:spPr>
          <a:xfrm>
            <a:off x="228600" y="152400"/>
            <a:ext cx="8639175" cy="3013075"/>
          </a:xfrm>
          <a:prstGeom prst="rect">
            <a:avLst/>
          </a:prstGeom>
          <a:solidFill>
            <a:schemeClr val="bg1"/>
          </a:solidFill>
          <a:ln w="9525">
            <a:noFill/>
          </a:ln>
        </p:spPr>
        <p:txBody>
          <a:bodyPr anchor="ctr" anchorCtr="0">
            <a:spAutoFit/>
          </a:bodyPr>
          <a:p>
            <a:pPr algn="just"/>
            <a:r>
              <a:rPr lang="vi-VN" altLang="x-none" sz="2400"/>
              <a:t>- Đoạn thơ thứ hai là lời đáp lại của người ra đi:</a:t>
            </a:r>
            <a:endParaRPr lang="vi-VN" altLang="x-none" sz="2400" i="1"/>
          </a:p>
          <a:p>
            <a:pPr algn="just"/>
            <a:r>
              <a:rPr sz="2400" i="1">
                <a:solidFill>
                  <a:srgbClr val="0000FF"/>
                </a:solidFill>
              </a:rPr>
              <a:t>           </a:t>
            </a:r>
            <a:r>
              <a:rPr lang="vi-VN" altLang="x-none" sz="2400" i="1">
                <a:solidFill>
                  <a:srgbClr val="0000FF"/>
                </a:solidFill>
              </a:rPr>
              <a:t>“Tiếng ai …</a:t>
            </a:r>
            <a:endParaRPr lang="vi-VN" altLang="x-none" sz="2400" i="1">
              <a:solidFill>
                <a:srgbClr val="0000FF"/>
              </a:solidFill>
            </a:endParaRPr>
          </a:p>
          <a:p>
            <a:pPr algn="just"/>
            <a:r>
              <a:rPr lang="vi-VN" altLang="x-none" sz="2400" i="1">
                <a:solidFill>
                  <a:srgbClr val="0000FF"/>
                </a:solidFill>
              </a:rPr>
              <a:t>                  </a:t>
            </a:r>
            <a:r>
              <a:rPr sz="2400" i="1">
                <a:solidFill>
                  <a:srgbClr val="0000FF"/>
                </a:solidFill>
              </a:rPr>
              <a:t>        </a:t>
            </a:r>
            <a:r>
              <a:rPr lang="vi-VN" altLang="x-none" sz="2400" i="1">
                <a:solidFill>
                  <a:srgbClr val="0000FF"/>
                </a:solidFill>
              </a:rPr>
              <a:t> … hôm nay”</a:t>
            </a:r>
            <a:endParaRPr sz="2400">
              <a:solidFill>
                <a:srgbClr val="0000FF"/>
              </a:solidFill>
            </a:endParaRPr>
          </a:p>
          <a:p>
            <a:pPr algn="just"/>
            <a:r>
              <a:rPr sz="2400"/>
              <a:t>   </a:t>
            </a:r>
            <a:r>
              <a:rPr lang="vi-VN" altLang="x-none" sz="2400"/>
              <a:t>+ Các từ láy </a:t>
            </a:r>
            <a:r>
              <a:rPr lang="vi-VN" altLang="x-none" sz="2400" i="1">
                <a:solidFill>
                  <a:srgbClr val="0000FF"/>
                </a:solidFill>
              </a:rPr>
              <a:t>“tha thiết”, “bâng khuâng”, “bồn chồn”:</a:t>
            </a:r>
            <a:r>
              <a:rPr lang="vi-VN" altLang="x-none" sz="2400">
                <a:solidFill>
                  <a:srgbClr val="0000FF"/>
                </a:solidFill>
              </a:rPr>
              <a:t> </a:t>
            </a:r>
            <a:endParaRPr sz="2400">
              <a:solidFill>
                <a:srgbClr val="0000FF"/>
              </a:solidFill>
            </a:endParaRPr>
          </a:p>
          <a:p>
            <a:pPr algn="just"/>
            <a:r>
              <a:rPr lang="vi-VN" altLang="x-none" sz="2400"/>
              <a:t>gợi tả chính xác không khí và tâm trạng lúc chia tay.</a:t>
            </a:r>
            <a:endParaRPr sz="2400"/>
          </a:p>
          <a:p>
            <a:pPr algn="just"/>
            <a:r>
              <a:rPr sz="2400"/>
              <a:t>   </a:t>
            </a:r>
            <a:r>
              <a:rPr lang="vi-VN" altLang="x-none" sz="2400"/>
              <a:t>+ Hình ảnh </a:t>
            </a:r>
            <a:r>
              <a:rPr lang="vi-VN" altLang="x-none" sz="2400" i="1">
                <a:solidFill>
                  <a:srgbClr val="0000FF"/>
                </a:solidFill>
              </a:rPr>
              <a:t>“áo chàm”:</a:t>
            </a:r>
            <a:r>
              <a:rPr lang="vi-VN" altLang="x-none" sz="2400">
                <a:solidFill>
                  <a:srgbClr val="0000FF"/>
                </a:solidFill>
              </a:rPr>
              <a:t> </a:t>
            </a:r>
            <a:endParaRPr sz="2400">
              <a:solidFill>
                <a:srgbClr val="0000FF"/>
              </a:solidFill>
            </a:endParaRPr>
          </a:p>
          <a:p>
            <a:pPr algn="just"/>
            <a:r>
              <a:rPr lang="vi-VN" altLang="x-none" sz="2400"/>
              <a:t>hoán dụ chỉ đồng bào Việt Bắc – những con người giản dị mà nghĩa tình chân thành.</a:t>
            </a:r>
            <a:endParaRPr lang="vi-VN" altLang="x-none"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1">
                                            <p:txEl>
                                              <p:charRg st="0" end="51"/>
                                            </p:txEl>
                                          </p:spTgt>
                                        </p:tgtEl>
                                        <p:attrNameLst>
                                          <p:attrName>style.visibility</p:attrName>
                                        </p:attrNameLst>
                                      </p:cBhvr>
                                      <p:to>
                                        <p:strVal val="visible"/>
                                      </p:to>
                                    </p:set>
                                    <p:animEffect transition="in" filter="blinds(horizontal)">
                                      <p:cBhvr>
                                        <p:cTn id="7" dur="500"/>
                                        <p:tgtEl>
                                          <p:spTgt spid="17411">
                                            <p:txEl>
                                              <p:charRg st="0" end="5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1">
                                            <p:txEl>
                                              <p:charRg st="51" end="74"/>
                                            </p:txEl>
                                          </p:spTgt>
                                        </p:tgtEl>
                                        <p:attrNameLst>
                                          <p:attrName>style.visibility</p:attrName>
                                        </p:attrNameLst>
                                      </p:cBhvr>
                                      <p:to>
                                        <p:strVal val="visible"/>
                                      </p:to>
                                    </p:set>
                                    <p:animEffect transition="in" filter="blinds(horizontal)">
                                      <p:cBhvr>
                                        <p:cTn id="12" dur="500"/>
                                        <p:tgtEl>
                                          <p:spTgt spid="17411">
                                            <p:txEl>
                                              <p:charRg st="51" end="7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411">
                                            <p:txEl>
                                              <p:charRg st="74" end="112"/>
                                            </p:txEl>
                                          </p:spTgt>
                                        </p:tgtEl>
                                        <p:attrNameLst>
                                          <p:attrName>style.visibility</p:attrName>
                                        </p:attrNameLst>
                                      </p:cBhvr>
                                      <p:to>
                                        <p:strVal val="visible"/>
                                      </p:to>
                                    </p:set>
                                    <p:animEffect transition="in" filter="blinds(horizontal)">
                                      <p:cBhvr>
                                        <p:cTn id="17" dur="500"/>
                                        <p:tgtEl>
                                          <p:spTgt spid="17411">
                                            <p:txEl>
                                              <p:charRg st="74" end="11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411">
                                            <p:txEl>
                                              <p:charRg st="112" end="169"/>
                                            </p:txEl>
                                          </p:spTgt>
                                        </p:tgtEl>
                                        <p:attrNameLst>
                                          <p:attrName>style.visibility</p:attrName>
                                        </p:attrNameLst>
                                      </p:cBhvr>
                                      <p:to>
                                        <p:strVal val="visible"/>
                                      </p:to>
                                    </p:set>
                                    <p:animEffect transition="in" filter="blinds(horizontal)">
                                      <p:cBhvr>
                                        <p:cTn id="22" dur="500"/>
                                        <p:tgtEl>
                                          <p:spTgt spid="17411">
                                            <p:txEl>
                                              <p:charRg st="112" end="16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411">
                                            <p:txEl>
                                              <p:charRg st="169" end="223"/>
                                            </p:txEl>
                                          </p:spTgt>
                                        </p:tgtEl>
                                        <p:attrNameLst>
                                          <p:attrName>style.visibility</p:attrName>
                                        </p:attrNameLst>
                                      </p:cBhvr>
                                      <p:to>
                                        <p:strVal val="visible"/>
                                      </p:to>
                                    </p:set>
                                    <p:animEffect transition="in" filter="blinds(horizontal)">
                                      <p:cBhvr>
                                        <p:cTn id="27" dur="500"/>
                                        <p:tgtEl>
                                          <p:spTgt spid="17411">
                                            <p:txEl>
                                              <p:charRg st="169" end="22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411">
                                            <p:txEl>
                                              <p:charRg st="223" end="249"/>
                                            </p:txEl>
                                          </p:spTgt>
                                        </p:tgtEl>
                                        <p:attrNameLst>
                                          <p:attrName>style.visibility</p:attrName>
                                        </p:attrNameLst>
                                      </p:cBhvr>
                                      <p:to>
                                        <p:strVal val="visible"/>
                                      </p:to>
                                    </p:set>
                                    <p:animEffect transition="in" filter="blinds(horizontal)">
                                      <p:cBhvr>
                                        <p:cTn id="32" dur="500"/>
                                        <p:tgtEl>
                                          <p:spTgt spid="17411">
                                            <p:txEl>
                                              <p:charRg st="223" end="24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7411">
                                            <p:txEl>
                                              <p:charRg st="249" end="331"/>
                                            </p:txEl>
                                          </p:spTgt>
                                        </p:tgtEl>
                                        <p:attrNameLst>
                                          <p:attrName>style.visibility</p:attrName>
                                        </p:attrNameLst>
                                      </p:cBhvr>
                                      <p:to>
                                        <p:strVal val="visible"/>
                                      </p:to>
                                    </p:set>
                                    <p:animEffect transition="in" filter="blinds(horizontal)">
                                      <p:cBhvr>
                                        <p:cTn id="37" dur="500"/>
                                        <p:tgtEl>
                                          <p:spTgt spid="17411">
                                            <p:txEl>
                                              <p:charRg st="249" end="33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18433" descr="16820079509_ND-Luong-SOn-tien-bo-doi-va"/>
          <p:cNvPicPr>
            <a:picLocks noChangeAspect="1"/>
          </p:cNvPicPr>
          <p:nvPr/>
        </p:nvPicPr>
        <p:blipFill>
          <a:blip r:embed="rId1">
            <a:lum bright="12000"/>
          </a:blip>
          <a:stretch>
            <a:fillRect/>
          </a:stretch>
        </p:blipFill>
        <p:spPr>
          <a:xfrm>
            <a:off x="0" y="0"/>
            <a:ext cx="9144000" cy="6858000"/>
          </a:xfrm>
          <a:prstGeom prst="rect">
            <a:avLst/>
          </a:prstGeom>
          <a:noFill/>
          <a:ln w="9525">
            <a:noFill/>
          </a:ln>
        </p:spPr>
      </p:pic>
      <p:sp>
        <p:nvSpPr>
          <p:cNvPr id="18435" name="Rectangles 18434"/>
          <p:cNvSpPr/>
          <p:nvPr/>
        </p:nvSpPr>
        <p:spPr>
          <a:xfrm>
            <a:off x="228600" y="152400"/>
            <a:ext cx="8639175" cy="2654300"/>
          </a:xfrm>
          <a:prstGeom prst="rect">
            <a:avLst/>
          </a:prstGeom>
          <a:solidFill>
            <a:schemeClr val="bg1"/>
          </a:solidFill>
          <a:ln w="9525">
            <a:noFill/>
          </a:ln>
        </p:spPr>
        <p:txBody>
          <a:bodyPr anchor="ctr" anchorCtr="0">
            <a:spAutoFit/>
          </a:bodyPr>
          <a:p>
            <a:pPr algn="just"/>
            <a:r>
              <a:rPr lang="vi-VN" altLang="x-none" sz="2800" i="1">
                <a:solidFill>
                  <a:srgbClr val="0000FF"/>
                </a:solidFill>
              </a:rPr>
              <a:t>+ </a:t>
            </a:r>
            <a:r>
              <a:rPr sz="2800" i="1">
                <a:solidFill>
                  <a:srgbClr val="0000FF"/>
                </a:solidFill>
              </a:rPr>
              <a:t>“</a:t>
            </a:r>
            <a:r>
              <a:rPr lang="vi-VN" altLang="x-none" sz="2800" i="1">
                <a:solidFill>
                  <a:srgbClr val="0000FF"/>
                </a:solidFill>
              </a:rPr>
              <a:t>Cầm tay nhau biết nói gì hôm nay</a:t>
            </a:r>
            <a:r>
              <a:rPr sz="2800" i="1">
                <a:solidFill>
                  <a:srgbClr val="0000FF"/>
                </a:solidFill>
              </a:rPr>
              <a:t>”</a:t>
            </a:r>
            <a:r>
              <a:rPr lang="vi-VN" altLang="x-none" sz="2800" i="1">
                <a:solidFill>
                  <a:srgbClr val="0000FF"/>
                </a:solidFill>
              </a:rPr>
              <a:t>:</a:t>
            </a:r>
            <a:endParaRPr lang="vi-VN" altLang="x-none" sz="2800" i="1">
              <a:solidFill>
                <a:srgbClr val="0000FF"/>
              </a:solidFill>
            </a:endParaRPr>
          </a:p>
          <a:p>
            <a:pPr algn="just"/>
            <a:r>
              <a:rPr sz="2800"/>
              <a:t>   </a:t>
            </a:r>
            <a:r>
              <a:rPr lang="vi-VN" altLang="x-none" sz="2800"/>
              <a:t>. dấu chấm lửng cuối câu, nhịp thơ ngắt quãng, ngập ngừng </a:t>
            </a:r>
            <a:r>
              <a:rPr sz="2800">
                <a:sym typeface="Wingdings" panose="05000000000000000000" pitchFamily="2" charset="2"/>
              </a:rPr>
              <a:t></a:t>
            </a:r>
            <a:r>
              <a:rPr lang="vi-VN" altLang="x-none" sz="2800"/>
              <a:t> nỗi niềm đầy xúc động, bâng khuâng.</a:t>
            </a:r>
            <a:endParaRPr lang="vi-VN" altLang="x-none" sz="2800"/>
          </a:p>
          <a:p>
            <a:pPr algn="just"/>
            <a:r>
              <a:rPr sz="2800" i="1"/>
              <a:t>   </a:t>
            </a:r>
            <a:r>
              <a:rPr lang="vi-VN" altLang="x-none" sz="2800" i="1"/>
              <a:t>. </a:t>
            </a:r>
            <a:r>
              <a:rPr lang="vi-VN" altLang="x-none" sz="2800" i="1">
                <a:solidFill>
                  <a:srgbClr val="0000FF"/>
                </a:solidFill>
              </a:rPr>
              <a:t>“biết nói gì”:</a:t>
            </a:r>
            <a:r>
              <a:rPr lang="vi-VN" altLang="x-none" sz="2800"/>
              <a:t> là không phải không có gì để nói, mà vì quá xúc động nên nghẹn ngào không nói được thành lời.</a:t>
            </a:r>
            <a:endParaRPr lang="vi-VN" altLang="x-none"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5">
                                            <p:txEl>
                                              <p:charRg st="0" end="38"/>
                                            </p:txEl>
                                          </p:spTgt>
                                        </p:tgtEl>
                                        <p:attrNameLst>
                                          <p:attrName>style.visibility</p:attrName>
                                        </p:attrNameLst>
                                      </p:cBhvr>
                                      <p:to>
                                        <p:strVal val="visible"/>
                                      </p:to>
                                    </p:set>
                                    <p:animEffect transition="in" filter="blinds(horizontal)">
                                      <p:cBhvr>
                                        <p:cTn id="7" dur="500"/>
                                        <p:tgtEl>
                                          <p:spTgt spid="18435">
                                            <p:txEl>
                                              <p:charRg st="0" end="38"/>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35">
                                            <p:txEl>
                                              <p:charRg st="38" end="137"/>
                                            </p:txEl>
                                          </p:spTgt>
                                        </p:tgtEl>
                                        <p:attrNameLst>
                                          <p:attrName>style.visibility</p:attrName>
                                        </p:attrNameLst>
                                      </p:cBhvr>
                                      <p:to>
                                        <p:strVal val="visible"/>
                                      </p:to>
                                    </p:set>
                                    <p:animEffect transition="in" filter="blinds(horizontal)">
                                      <p:cBhvr>
                                        <p:cTn id="12" dur="500"/>
                                        <p:tgtEl>
                                          <p:spTgt spid="18435">
                                            <p:txEl>
                                              <p:charRg st="38" end="13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435">
                                            <p:txEl>
                                              <p:charRg st="137" end="251"/>
                                            </p:txEl>
                                          </p:spTgt>
                                        </p:tgtEl>
                                        <p:attrNameLst>
                                          <p:attrName>style.visibility</p:attrName>
                                        </p:attrNameLst>
                                      </p:cBhvr>
                                      <p:to>
                                        <p:strVal val="visible"/>
                                      </p:to>
                                    </p:set>
                                    <p:animEffect transition="in" filter="blinds(horizontal)">
                                      <p:cBhvr>
                                        <p:cTn id="17" dur="500"/>
                                        <p:tgtEl>
                                          <p:spTgt spid="18435">
                                            <p:txEl>
                                              <p:charRg st="137" end="25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Title 39937"/>
          <p:cNvSpPr>
            <a:spLocks noGrp="1"/>
          </p:cNvSpPr>
          <p:nvPr>
            <p:ph type="title"/>
          </p:nvPr>
        </p:nvSpPr>
        <p:spPr>
          <a:xfrm>
            <a:off x="457200" y="457200"/>
            <a:ext cx="8229600" cy="609600"/>
          </a:xfrm>
        </p:spPr>
        <p:txBody>
          <a:bodyPr anchor="ctr" anchorCtr="0"/>
          <a:p>
            <a:r>
              <a:rPr sz="3200" u="sng">
                <a:solidFill>
                  <a:schemeClr val="accent2"/>
                </a:solidFill>
              </a:rPr>
              <a:t>12 </a:t>
            </a:r>
            <a:r>
              <a:rPr sz="3200" u="sng" err="1">
                <a:solidFill>
                  <a:schemeClr val="accent2"/>
                </a:solidFill>
              </a:rPr>
              <a:t>dòng</a:t>
            </a:r>
            <a:r>
              <a:rPr sz="3200" u="sng">
                <a:solidFill>
                  <a:schemeClr val="accent2"/>
                </a:solidFill>
              </a:rPr>
              <a:t> </a:t>
            </a:r>
            <a:r>
              <a:rPr sz="3200" u="sng" err="1">
                <a:solidFill>
                  <a:schemeClr val="accent2"/>
                </a:solidFill>
              </a:rPr>
              <a:t>thơ</a:t>
            </a:r>
            <a:r>
              <a:rPr sz="3200" u="sng">
                <a:solidFill>
                  <a:schemeClr val="accent2"/>
                </a:solidFill>
              </a:rPr>
              <a:t> </a:t>
            </a:r>
            <a:r>
              <a:rPr sz="3200" u="sng" err="1">
                <a:solidFill>
                  <a:schemeClr val="accent2"/>
                </a:solidFill>
              </a:rPr>
              <a:t>tiếp</a:t>
            </a:r>
            <a:r>
              <a:rPr sz="3200" u="sng">
                <a:solidFill>
                  <a:schemeClr val="accent2"/>
                </a:solidFill>
              </a:rPr>
              <a:t>:</a:t>
            </a:r>
            <a:endParaRPr sz="3200" u="sng">
              <a:solidFill>
                <a:schemeClr val="accent2"/>
              </a:solidFill>
            </a:endParaRPr>
          </a:p>
        </p:txBody>
      </p:sp>
      <p:sp>
        <p:nvSpPr>
          <p:cNvPr id="39939" name="Text Placeholder 39938"/>
          <p:cNvSpPr>
            <a:spLocks noGrp="1"/>
          </p:cNvSpPr>
          <p:nvPr>
            <p:ph type="body" idx="1"/>
          </p:nvPr>
        </p:nvSpPr>
        <p:spPr>
          <a:xfrm>
            <a:off x="457200" y="1143000"/>
            <a:ext cx="8229600" cy="4724400"/>
          </a:xfrm>
        </p:spPr>
        <p:txBody>
          <a:bodyPr/>
          <a:p>
            <a:pPr algn="ctr">
              <a:buNone/>
            </a:pPr>
            <a:r>
              <a:rPr err="1">
                <a:solidFill>
                  <a:srgbClr val="FF0000"/>
                </a:solidFill>
              </a:rPr>
              <a:t>Mình</a:t>
            </a:r>
            <a:r>
              <a:rPr>
                <a:solidFill>
                  <a:srgbClr val="FF0000"/>
                </a:solidFill>
              </a:rPr>
              <a:t> </a:t>
            </a:r>
            <a:r>
              <a:rPr err="1">
                <a:solidFill>
                  <a:srgbClr val="FF0000"/>
                </a:solidFill>
              </a:rPr>
              <a:t>đi</a:t>
            </a:r>
            <a:r>
              <a:rPr>
                <a:solidFill>
                  <a:srgbClr val="FF0000"/>
                </a:solidFill>
              </a:rPr>
              <a:t> </a:t>
            </a:r>
            <a:r>
              <a:rPr err="1">
                <a:solidFill>
                  <a:srgbClr val="FF0000"/>
                </a:solidFill>
              </a:rPr>
              <a:t>có</a:t>
            </a:r>
            <a:r>
              <a:rPr>
                <a:solidFill>
                  <a:srgbClr val="FF0000"/>
                </a:solidFill>
              </a:rPr>
              <a:t> </a:t>
            </a:r>
            <a:r>
              <a:rPr err="1">
                <a:solidFill>
                  <a:srgbClr val="FF0000"/>
                </a:solidFill>
              </a:rPr>
              <a:t>nhớ</a:t>
            </a:r>
            <a:r>
              <a:rPr>
                <a:solidFill>
                  <a:srgbClr val="FF0000"/>
                </a:solidFill>
              </a:rPr>
              <a:t> </a:t>
            </a:r>
            <a:r>
              <a:rPr err="1">
                <a:solidFill>
                  <a:srgbClr val="FF0000"/>
                </a:solidFill>
              </a:rPr>
              <a:t>những</a:t>
            </a:r>
            <a:r>
              <a:rPr>
                <a:solidFill>
                  <a:srgbClr val="FF0000"/>
                </a:solidFill>
              </a:rPr>
              <a:t> </a:t>
            </a:r>
            <a:r>
              <a:rPr err="1">
                <a:solidFill>
                  <a:srgbClr val="FF0000"/>
                </a:solidFill>
              </a:rPr>
              <a:t>ngày</a:t>
            </a:r>
            <a:endParaRPr>
              <a:solidFill>
                <a:srgbClr val="FF0000"/>
              </a:solidFill>
            </a:endParaRPr>
          </a:p>
          <a:p>
            <a:pPr algn="ctr">
              <a:buNone/>
            </a:pPr>
            <a:r>
              <a:rPr err="1">
                <a:solidFill>
                  <a:srgbClr val="FF0000"/>
                </a:solidFill>
              </a:rPr>
              <a:t>Mưa</a:t>
            </a:r>
            <a:r>
              <a:rPr>
                <a:solidFill>
                  <a:srgbClr val="FF0000"/>
                </a:solidFill>
              </a:rPr>
              <a:t> </a:t>
            </a:r>
            <a:r>
              <a:rPr err="1">
                <a:solidFill>
                  <a:srgbClr val="FF0000"/>
                </a:solidFill>
              </a:rPr>
              <a:t>nguồn</a:t>
            </a:r>
            <a:r>
              <a:rPr>
                <a:solidFill>
                  <a:srgbClr val="FF0000"/>
                </a:solidFill>
              </a:rPr>
              <a:t> </a:t>
            </a:r>
            <a:r>
              <a:rPr err="1">
                <a:solidFill>
                  <a:srgbClr val="FF0000"/>
                </a:solidFill>
              </a:rPr>
              <a:t>suối</a:t>
            </a:r>
            <a:r>
              <a:rPr>
                <a:solidFill>
                  <a:srgbClr val="FF0000"/>
                </a:solidFill>
              </a:rPr>
              <a:t> </a:t>
            </a:r>
            <a:r>
              <a:rPr err="1">
                <a:solidFill>
                  <a:srgbClr val="FF0000"/>
                </a:solidFill>
              </a:rPr>
              <a:t>lũ</a:t>
            </a:r>
            <a:r>
              <a:rPr>
                <a:solidFill>
                  <a:srgbClr val="FF0000"/>
                </a:solidFill>
              </a:rPr>
              <a:t>, </a:t>
            </a:r>
            <a:r>
              <a:rPr err="1">
                <a:solidFill>
                  <a:srgbClr val="FF0000"/>
                </a:solidFill>
              </a:rPr>
              <a:t>những</a:t>
            </a:r>
            <a:r>
              <a:rPr>
                <a:solidFill>
                  <a:srgbClr val="FF0000"/>
                </a:solidFill>
              </a:rPr>
              <a:t> </a:t>
            </a:r>
            <a:r>
              <a:rPr err="1">
                <a:solidFill>
                  <a:srgbClr val="FF0000"/>
                </a:solidFill>
              </a:rPr>
              <a:t>mây</a:t>
            </a:r>
            <a:r>
              <a:rPr>
                <a:solidFill>
                  <a:srgbClr val="FF0000"/>
                </a:solidFill>
              </a:rPr>
              <a:t> </a:t>
            </a:r>
            <a:r>
              <a:rPr err="1">
                <a:solidFill>
                  <a:srgbClr val="FF0000"/>
                </a:solidFill>
              </a:rPr>
              <a:t>cùng</a:t>
            </a:r>
            <a:r>
              <a:rPr>
                <a:solidFill>
                  <a:srgbClr val="FF0000"/>
                </a:solidFill>
              </a:rPr>
              <a:t> </a:t>
            </a:r>
            <a:r>
              <a:rPr err="1">
                <a:solidFill>
                  <a:srgbClr val="FF0000"/>
                </a:solidFill>
              </a:rPr>
              <a:t>mù</a:t>
            </a:r>
            <a:endParaRPr>
              <a:solidFill>
                <a:srgbClr val="FF0000"/>
              </a:solidFill>
            </a:endParaRPr>
          </a:p>
          <a:p>
            <a:pPr algn="ctr">
              <a:buNone/>
            </a:pPr>
            <a:r>
              <a:rPr err="1">
                <a:solidFill>
                  <a:srgbClr val="FF0000"/>
                </a:solidFill>
              </a:rPr>
              <a:t>Mình</a:t>
            </a:r>
            <a:r>
              <a:rPr>
                <a:solidFill>
                  <a:srgbClr val="FF0000"/>
                </a:solidFill>
              </a:rPr>
              <a:t> </a:t>
            </a:r>
            <a:r>
              <a:rPr err="1">
                <a:solidFill>
                  <a:srgbClr val="FF0000"/>
                </a:solidFill>
              </a:rPr>
              <a:t>về</a:t>
            </a:r>
            <a:r>
              <a:rPr>
                <a:solidFill>
                  <a:srgbClr val="FF0000"/>
                </a:solidFill>
              </a:rPr>
              <a:t>, </a:t>
            </a:r>
            <a:r>
              <a:rPr err="1">
                <a:solidFill>
                  <a:srgbClr val="FF0000"/>
                </a:solidFill>
              </a:rPr>
              <a:t>có</a:t>
            </a:r>
            <a:r>
              <a:rPr>
                <a:solidFill>
                  <a:srgbClr val="FF0000"/>
                </a:solidFill>
              </a:rPr>
              <a:t> </a:t>
            </a:r>
            <a:r>
              <a:rPr err="1">
                <a:solidFill>
                  <a:srgbClr val="FF0000"/>
                </a:solidFill>
              </a:rPr>
              <a:t>nhớ</a:t>
            </a:r>
            <a:r>
              <a:rPr>
                <a:solidFill>
                  <a:srgbClr val="FF0000"/>
                </a:solidFill>
              </a:rPr>
              <a:t> </a:t>
            </a:r>
            <a:r>
              <a:rPr err="1">
                <a:solidFill>
                  <a:srgbClr val="FF0000"/>
                </a:solidFill>
              </a:rPr>
              <a:t>chiến</a:t>
            </a:r>
            <a:r>
              <a:rPr>
                <a:solidFill>
                  <a:srgbClr val="FF0000"/>
                </a:solidFill>
              </a:rPr>
              <a:t> </a:t>
            </a:r>
            <a:r>
              <a:rPr err="1">
                <a:solidFill>
                  <a:srgbClr val="FF0000"/>
                </a:solidFill>
              </a:rPr>
              <a:t>khu</a:t>
            </a:r>
            <a:endParaRPr>
              <a:solidFill>
                <a:srgbClr val="FF0000"/>
              </a:solidFill>
            </a:endParaRPr>
          </a:p>
          <a:p>
            <a:pPr algn="ctr">
              <a:buNone/>
            </a:pPr>
            <a:r>
              <a:rPr err="1">
                <a:solidFill>
                  <a:srgbClr val="FF0000"/>
                </a:solidFill>
              </a:rPr>
              <a:t>Miếng</a:t>
            </a:r>
            <a:r>
              <a:rPr>
                <a:solidFill>
                  <a:srgbClr val="FF0000"/>
                </a:solidFill>
              </a:rPr>
              <a:t> </a:t>
            </a:r>
            <a:r>
              <a:rPr err="1">
                <a:solidFill>
                  <a:srgbClr val="FF0000"/>
                </a:solidFill>
              </a:rPr>
              <a:t>cơm</a:t>
            </a:r>
            <a:r>
              <a:rPr>
                <a:solidFill>
                  <a:srgbClr val="FF0000"/>
                </a:solidFill>
              </a:rPr>
              <a:t> </a:t>
            </a:r>
            <a:r>
              <a:rPr err="1">
                <a:solidFill>
                  <a:srgbClr val="FF0000"/>
                </a:solidFill>
              </a:rPr>
              <a:t>chấm</a:t>
            </a:r>
            <a:r>
              <a:rPr>
                <a:solidFill>
                  <a:srgbClr val="FF0000"/>
                </a:solidFill>
              </a:rPr>
              <a:t> </a:t>
            </a:r>
            <a:r>
              <a:rPr err="1">
                <a:solidFill>
                  <a:srgbClr val="FF0000"/>
                </a:solidFill>
              </a:rPr>
              <a:t>muối</a:t>
            </a:r>
            <a:r>
              <a:rPr>
                <a:solidFill>
                  <a:srgbClr val="FF0000"/>
                </a:solidFill>
              </a:rPr>
              <a:t>, </a:t>
            </a:r>
            <a:r>
              <a:rPr err="1">
                <a:solidFill>
                  <a:srgbClr val="FF0000"/>
                </a:solidFill>
              </a:rPr>
              <a:t>mối</a:t>
            </a:r>
            <a:r>
              <a:rPr>
                <a:solidFill>
                  <a:srgbClr val="FF0000"/>
                </a:solidFill>
              </a:rPr>
              <a:t> </a:t>
            </a:r>
            <a:r>
              <a:rPr err="1">
                <a:solidFill>
                  <a:srgbClr val="FF0000"/>
                </a:solidFill>
              </a:rPr>
              <a:t>thù</a:t>
            </a:r>
            <a:r>
              <a:rPr>
                <a:solidFill>
                  <a:srgbClr val="FF0000"/>
                </a:solidFill>
              </a:rPr>
              <a:t> </a:t>
            </a:r>
            <a:r>
              <a:rPr err="1">
                <a:solidFill>
                  <a:srgbClr val="FF0000"/>
                </a:solidFill>
              </a:rPr>
              <a:t>nặng</a:t>
            </a:r>
            <a:r>
              <a:t> </a:t>
            </a:r>
            <a:r>
              <a:rPr err="1">
                <a:solidFill>
                  <a:srgbClr val="FF0000"/>
                </a:solidFill>
              </a:rPr>
              <a:t>vai</a:t>
            </a:r>
            <a:r>
              <a:rPr>
                <a:solidFill>
                  <a:srgbClr val="FF0000"/>
                </a:solidFill>
              </a:rPr>
              <a:t>?</a:t>
            </a:r>
            <a:endParaRPr>
              <a:solidFill>
                <a:srgbClr val="FF0000"/>
              </a:solidFill>
            </a:endParaRPr>
          </a:p>
          <a:p>
            <a:pPr algn="ctr">
              <a:buNone/>
            </a:pPr>
            <a:r>
              <a:rPr err="1">
                <a:solidFill>
                  <a:srgbClr val="FF0000"/>
                </a:solidFill>
              </a:rPr>
              <a:t>Mình</a:t>
            </a:r>
            <a:r>
              <a:rPr>
                <a:solidFill>
                  <a:srgbClr val="FF0000"/>
                </a:solidFill>
              </a:rPr>
              <a:t> </a:t>
            </a:r>
            <a:r>
              <a:rPr err="1">
                <a:solidFill>
                  <a:srgbClr val="FF0000"/>
                </a:solidFill>
              </a:rPr>
              <a:t>về</a:t>
            </a:r>
            <a:r>
              <a:rPr>
                <a:solidFill>
                  <a:srgbClr val="FF0000"/>
                </a:solidFill>
              </a:rPr>
              <a:t> </a:t>
            </a:r>
            <a:r>
              <a:rPr err="1">
                <a:solidFill>
                  <a:srgbClr val="FF0000"/>
                </a:solidFill>
              </a:rPr>
              <a:t>rừng</a:t>
            </a:r>
            <a:r>
              <a:rPr>
                <a:solidFill>
                  <a:srgbClr val="FF0000"/>
                </a:solidFill>
              </a:rPr>
              <a:t> </a:t>
            </a:r>
            <a:r>
              <a:rPr err="1">
                <a:solidFill>
                  <a:srgbClr val="FF0000"/>
                </a:solidFill>
              </a:rPr>
              <a:t>núi</a:t>
            </a:r>
            <a:r>
              <a:rPr>
                <a:solidFill>
                  <a:srgbClr val="FF0000"/>
                </a:solidFill>
              </a:rPr>
              <a:t> </a:t>
            </a:r>
            <a:r>
              <a:rPr err="1">
                <a:solidFill>
                  <a:srgbClr val="FF0000"/>
                </a:solidFill>
              </a:rPr>
              <a:t>nhớ</a:t>
            </a:r>
            <a:r>
              <a:rPr>
                <a:solidFill>
                  <a:srgbClr val="FF0000"/>
                </a:solidFill>
              </a:rPr>
              <a:t> </a:t>
            </a:r>
            <a:r>
              <a:rPr err="1">
                <a:solidFill>
                  <a:srgbClr val="FF0000"/>
                </a:solidFill>
              </a:rPr>
              <a:t>ai</a:t>
            </a:r>
            <a:endParaRPr>
              <a:solidFill>
                <a:srgbClr val="FF0000"/>
              </a:solidFill>
            </a:endParaRPr>
          </a:p>
          <a:p>
            <a:pPr algn="ctr">
              <a:buNone/>
            </a:pPr>
            <a:r>
              <a:rPr err="1">
                <a:solidFill>
                  <a:srgbClr val="FF0000"/>
                </a:solidFill>
              </a:rPr>
              <a:t>Trám</a:t>
            </a:r>
            <a:r>
              <a:rPr>
                <a:solidFill>
                  <a:srgbClr val="FF0000"/>
                </a:solidFill>
              </a:rPr>
              <a:t> </a:t>
            </a:r>
            <a:r>
              <a:rPr err="1">
                <a:solidFill>
                  <a:srgbClr val="FF0000"/>
                </a:solidFill>
              </a:rPr>
              <a:t>bùi</a:t>
            </a:r>
            <a:r>
              <a:rPr>
                <a:solidFill>
                  <a:srgbClr val="FF0000"/>
                </a:solidFill>
              </a:rPr>
              <a:t> </a:t>
            </a:r>
            <a:r>
              <a:rPr err="1">
                <a:solidFill>
                  <a:srgbClr val="FF0000"/>
                </a:solidFill>
              </a:rPr>
              <a:t>để</a:t>
            </a:r>
            <a:r>
              <a:rPr>
                <a:solidFill>
                  <a:srgbClr val="FF0000"/>
                </a:solidFill>
              </a:rPr>
              <a:t> </a:t>
            </a:r>
            <a:r>
              <a:rPr err="1">
                <a:solidFill>
                  <a:srgbClr val="FF0000"/>
                </a:solidFill>
              </a:rPr>
              <a:t>rụng</a:t>
            </a:r>
            <a:r>
              <a:rPr>
                <a:solidFill>
                  <a:srgbClr val="FF0000"/>
                </a:solidFill>
              </a:rPr>
              <a:t>, </a:t>
            </a:r>
            <a:r>
              <a:rPr err="1">
                <a:solidFill>
                  <a:srgbClr val="FF0000"/>
                </a:solidFill>
              </a:rPr>
              <a:t>măng</a:t>
            </a:r>
            <a:r>
              <a:rPr>
                <a:solidFill>
                  <a:srgbClr val="FF0000"/>
                </a:solidFill>
              </a:rPr>
              <a:t> </a:t>
            </a:r>
            <a:r>
              <a:rPr err="1">
                <a:solidFill>
                  <a:srgbClr val="FF0000"/>
                </a:solidFill>
              </a:rPr>
              <a:t>mai</a:t>
            </a:r>
            <a:r>
              <a:rPr>
                <a:solidFill>
                  <a:srgbClr val="FF0000"/>
                </a:solidFill>
              </a:rPr>
              <a:t> </a:t>
            </a:r>
            <a:r>
              <a:rPr err="1">
                <a:solidFill>
                  <a:srgbClr val="FF0000"/>
                </a:solidFill>
              </a:rPr>
              <a:t>để</a:t>
            </a:r>
            <a:r>
              <a:rPr>
                <a:solidFill>
                  <a:srgbClr val="FF0000"/>
                </a:solidFill>
              </a:rPr>
              <a:t> </a:t>
            </a:r>
            <a:r>
              <a:rPr err="1">
                <a:solidFill>
                  <a:srgbClr val="FF0000"/>
                </a:solidFill>
              </a:rPr>
              <a:t>già</a:t>
            </a:r>
            <a:r>
              <a:rPr>
                <a:solidFill>
                  <a:srgbClr val="FF0000"/>
                </a:solidFill>
              </a:rPr>
              <a:t>.</a:t>
            </a:r>
            <a:endParaRPr>
              <a:solidFill>
                <a:srgbClr val="FF0000"/>
              </a:solidFill>
            </a:endParaRPr>
          </a:p>
        </p:txBody>
      </p:sp>
      <p:sp>
        <p:nvSpPr>
          <p:cNvPr id="39942" name="Straight Connector 39941"/>
          <p:cNvSpPr/>
          <p:nvPr/>
        </p:nvSpPr>
        <p:spPr>
          <a:xfrm>
            <a:off x="3048000" y="2286000"/>
            <a:ext cx="1295400" cy="0"/>
          </a:xfrm>
          <a:prstGeom prst="line">
            <a:avLst/>
          </a:prstGeom>
          <a:ln w="25400" cap="sq" cmpd="sng">
            <a:solidFill>
              <a:schemeClr val="tx1"/>
            </a:solidFill>
            <a:prstDash val="solid"/>
            <a:headEnd type="none" w="med" len="med"/>
            <a:tailEnd type="none" w="med" len="med"/>
          </a:ln>
        </p:spPr>
      </p:sp>
      <p:sp>
        <p:nvSpPr>
          <p:cNvPr id="39943" name="Straight Connector 39942"/>
          <p:cNvSpPr/>
          <p:nvPr/>
        </p:nvSpPr>
        <p:spPr>
          <a:xfrm>
            <a:off x="5791200" y="2286000"/>
            <a:ext cx="2514600" cy="0"/>
          </a:xfrm>
          <a:prstGeom prst="line">
            <a:avLst/>
          </a:prstGeom>
          <a:ln w="25400" cap="sq" cmpd="sng">
            <a:solidFill>
              <a:schemeClr val="tx1"/>
            </a:solidFill>
            <a:prstDash val="solid"/>
            <a:headEnd type="none" w="med" len="med"/>
            <a:tailEnd type="none" w="med" len="med"/>
          </a:ln>
        </p:spPr>
      </p:sp>
      <p:sp>
        <p:nvSpPr>
          <p:cNvPr id="39944" name="Line Callout 3 (Border and Accent Bar) 39943"/>
          <p:cNvSpPr/>
          <p:nvPr/>
        </p:nvSpPr>
        <p:spPr>
          <a:xfrm>
            <a:off x="990600" y="3810000"/>
            <a:ext cx="7315200" cy="1524000"/>
          </a:xfrm>
          <a:prstGeom prst="accentBorderCallout3">
            <a:avLst>
              <a:gd name="adj1" fmla="val 7500"/>
              <a:gd name="adj2" fmla="val -1042"/>
              <a:gd name="adj3" fmla="val 7500"/>
              <a:gd name="adj4" fmla="val -6162"/>
              <a:gd name="adj5" fmla="val -30208"/>
              <a:gd name="adj6" fmla="val -6162"/>
              <a:gd name="adj7" fmla="val -105731"/>
              <a:gd name="adj8" fmla="val 782"/>
            </a:avLst>
          </a:prstGeom>
          <a:solidFill>
            <a:schemeClr val="accent1">
              <a:alpha val="89999"/>
            </a:schemeClr>
          </a:solidFill>
          <a:ln w="12700" cap="sq" cmpd="sng">
            <a:solidFill>
              <a:schemeClr val="tx1"/>
            </a:solidFill>
            <a:prstDash val="solid"/>
            <a:miter/>
            <a:headEnd type="none" w="med" len="med"/>
            <a:tailEnd type="none" w="med" len="med"/>
          </a:ln>
        </p:spPr>
        <p:txBody>
          <a:bodyPr anchor="ctr" anchorCtr="0"/>
          <a:p>
            <a:r>
              <a:rPr err="1">
                <a:latin typeface="Times New Roman" panose="02020603050405020304" pitchFamily="18" charset="0"/>
              </a:rPr>
              <a:t>Không</a:t>
            </a:r>
            <a:r>
              <a:rPr>
                <a:latin typeface="Times New Roman" panose="02020603050405020304" pitchFamily="18" charset="0"/>
              </a:rPr>
              <a:t> </a:t>
            </a:r>
            <a:r>
              <a:rPr err="1">
                <a:latin typeface="Times New Roman" panose="02020603050405020304" pitchFamily="18" charset="0"/>
              </a:rPr>
              <a:t>chỉ</a:t>
            </a:r>
            <a:r>
              <a:rPr>
                <a:latin typeface="Times New Roman" panose="02020603050405020304" pitchFamily="18" charset="0"/>
              </a:rPr>
              <a:t> </a:t>
            </a:r>
            <a:r>
              <a:rPr err="1">
                <a:latin typeface="Times New Roman" panose="02020603050405020304" pitchFamily="18" charset="0"/>
              </a:rPr>
              <a:t>gợi</a:t>
            </a:r>
            <a:r>
              <a:rPr>
                <a:latin typeface="Times New Roman" panose="02020603050405020304" pitchFamily="18" charset="0"/>
              </a:rPr>
              <a:t> </a:t>
            </a:r>
            <a:r>
              <a:rPr err="1">
                <a:latin typeface="Times New Roman" panose="02020603050405020304" pitchFamily="18" charset="0"/>
              </a:rPr>
              <a:t>nhớ</a:t>
            </a:r>
            <a:r>
              <a:rPr>
                <a:latin typeface="Times New Roman" panose="02020603050405020304" pitchFamily="18" charset="0"/>
              </a:rPr>
              <a:t> </a:t>
            </a:r>
            <a:r>
              <a:rPr err="1">
                <a:latin typeface="Times New Roman" panose="02020603050405020304" pitchFamily="18" charset="0"/>
              </a:rPr>
              <a:t>không</a:t>
            </a:r>
            <a:r>
              <a:rPr>
                <a:latin typeface="Times New Roman" panose="02020603050405020304" pitchFamily="18" charset="0"/>
              </a:rPr>
              <a:t> </a:t>
            </a:r>
            <a:r>
              <a:rPr err="1">
                <a:latin typeface="Times New Roman" panose="02020603050405020304" pitchFamily="18" charset="0"/>
              </a:rPr>
              <a:t>gian</a:t>
            </a:r>
            <a:r>
              <a:rPr>
                <a:latin typeface="Times New Roman" panose="02020603050405020304" pitchFamily="18" charset="0"/>
              </a:rPr>
              <a:t> </a:t>
            </a:r>
            <a:r>
              <a:rPr err="1">
                <a:latin typeface="Times New Roman" panose="02020603050405020304" pitchFamily="18" charset="0"/>
              </a:rPr>
              <a:t>thiên</a:t>
            </a:r>
            <a:r>
              <a:rPr>
                <a:latin typeface="Times New Roman" panose="02020603050405020304" pitchFamily="18" charset="0"/>
              </a:rPr>
              <a:t> </a:t>
            </a:r>
            <a:r>
              <a:rPr err="1">
                <a:latin typeface="Times New Roman" panose="02020603050405020304" pitchFamily="18" charset="0"/>
              </a:rPr>
              <a:t>nhiên</a:t>
            </a:r>
            <a:r>
              <a:rPr>
                <a:latin typeface="Times New Roman" panose="02020603050405020304" pitchFamily="18" charset="0"/>
              </a:rPr>
              <a:t> </a:t>
            </a:r>
            <a:r>
              <a:rPr err="1">
                <a:latin typeface="Times New Roman" panose="02020603050405020304" pitchFamily="18" charset="0"/>
              </a:rPr>
              <a:t>đặc</a:t>
            </a:r>
            <a:r>
              <a:rPr>
                <a:latin typeface="Times New Roman" panose="02020603050405020304" pitchFamily="18" charset="0"/>
              </a:rPr>
              <a:t> </a:t>
            </a:r>
            <a:r>
              <a:rPr err="1">
                <a:latin typeface="Times New Roman" panose="02020603050405020304" pitchFamily="18" charset="0"/>
              </a:rPr>
              <a:t>trưng</a:t>
            </a:r>
            <a:r>
              <a:rPr>
                <a:latin typeface="Times New Roman" panose="02020603050405020304" pitchFamily="18" charset="0"/>
              </a:rPr>
              <a:t> </a:t>
            </a:r>
            <a:r>
              <a:rPr err="1">
                <a:latin typeface="Times New Roman" panose="02020603050405020304" pitchFamily="18" charset="0"/>
              </a:rPr>
              <a:t>của</a:t>
            </a:r>
            <a:r>
              <a:rPr>
                <a:latin typeface="Times New Roman" panose="02020603050405020304" pitchFamily="18" charset="0"/>
              </a:rPr>
              <a:t> VB </a:t>
            </a:r>
            <a:r>
              <a:rPr err="1">
                <a:latin typeface="Times New Roman" panose="02020603050405020304" pitchFamily="18" charset="0"/>
              </a:rPr>
              <a:t>với</a:t>
            </a:r>
            <a:r>
              <a:rPr>
                <a:latin typeface="Times New Roman" panose="02020603050405020304" pitchFamily="18" charset="0"/>
              </a:rPr>
              <a:t> “</a:t>
            </a:r>
            <a:r>
              <a:rPr err="1">
                <a:latin typeface="Times New Roman" panose="02020603050405020304" pitchFamily="18" charset="0"/>
              </a:rPr>
              <a:t>suối</a:t>
            </a:r>
            <a:r>
              <a:rPr>
                <a:latin typeface="Times New Roman" panose="02020603050405020304" pitchFamily="18" charset="0"/>
              </a:rPr>
              <a:t> </a:t>
            </a:r>
            <a:r>
              <a:rPr err="1">
                <a:latin typeface="Times New Roman" panose="02020603050405020304" pitchFamily="18" charset="0"/>
              </a:rPr>
              <a:t>lũ</a:t>
            </a:r>
            <a:r>
              <a:rPr>
                <a:latin typeface="Times New Roman" panose="02020603050405020304" pitchFamily="18" charset="0"/>
              </a:rPr>
              <a:t>” </a:t>
            </a:r>
            <a:r>
              <a:rPr err="1">
                <a:latin typeface="Times New Roman" panose="02020603050405020304" pitchFamily="18" charset="0"/>
              </a:rPr>
              <a:t>trên</a:t>
            </a:r>
            <a:r>
              <a:rPr>
                <a:latin typeface="Times New Roman" panose="02020603050405020304" pitchFamily="18" charset="0"/>
              </a:rPr>
              <a:t> </a:t>
            </a:r>
            <a:r>
              <a:rPr err="1">
                <a:latin typeface="Times New Roman" panose="02020603050405020304" pitchFamily="18" charset="0"/>
              </a:rPr>
              <a:t>núi</a:t>
            </a:r>
            <a:r>
              <a:rPr>
                <a:latin typeface="Times New Roman" panose="02020603050405020304" pitchFamily="18" charset="0"/>
              </a:rPr>
              <a:t> </a:t>
            </a:r>
            <a:r>
              <a:rPr err="1">
                <a:latin typeface="Times New Roman" panose="02020603050405020304" pitchFamily="18" charset="0"/>
              </a:rPr>
              <a:t>thượng</a:t>
            </a:r>
            <a:r>
              <a:rPr>
                <a:latin typeface="Times New Roman" panose="02020603050405020304" pitchFamily="18" charset="0"/>
              </a:rPr>
              <a:t> </a:t>
            </a:r>
            <a:r>
              <a:rPr err="1">
                <a:latin typeface="Times New Roman" panose="02020603050405020304" pitchFamily="18" charset="0"/>
              </a:rPr>
              <a:t>nguồn</a:t>
            </a:r>
            <a:r>
              <a:rPr>
                <a:latin typeface="Times New Roman" panose="02020603050405020304" pitchFamily="18" charset="0"/>
              </a:rPr>
              <a:t>, “</a:t>
            </a:r>
            <a:r>
              <a:rPr err="1">
                <a:latin typeface="Times New Roman" panose="02020603050405020304" pitchFamily="18" charset="0"/>
              </a:rPr>
              <a:t>mây</a:t>
            </a:r>
            <a:r>
              <a:rPr>
                <a:latin typeface="Times New Roman" panose="02020603050405020304" pitchFamily="18" charset="0"/>
              </a:rPr>
              <a:t> </a:t>
            </a:r>
            <a:r>
              <a:rPr err="1">
                <a:latin typeface="Times New Roman" panose="02020603050405020304" pitchFamily="18" charset="0"/>
              </a:rPr>
              <a:t>mù”,mà</a:t>
            </a:r>
            <a:r>
              <a:rPr>
                <a:latin typeface="Times New Roman" panose="02020603050405020304" pitchFamily="18" charset="0"/>
              </a:rPr>
              <a:t> </a:t>
            </a:r>
            <a:r>
              <a:rPr err="1">
                <a:latin typeface="Times New Roman" panose="02020603050405020304" pitchFamily="18" charset="0"/>
              </a:rPr>
              <a:t>từ</a:t>
            </a:r>
            <a:r>
              <a:rPr>
                <a:latin typeface="Times New Roman" panose="02020603050405020304" pitchFamily="18" charset="0"/>
              </a:rPr>
              <a:t> </a:t>
            </a:r>
            <a:r>
              <a:rPr err="1">
                <a:latin typeface="Times New Roman" panose="02020603050405020304" pitchFamily="18" charset="0"/>
              </a:rPr>
              <a:t>đó</a:t>
            </a:r>
            <a:r>
              <a:rPr>
                <a:latin typeface="Times New Roman" panose="02020603050405020304" pitchFamily="18" charset="0"/>
              </a:rPr>
              <a:t> </a:t>
            </a:r>
            <a:r>
              <a:rPr err="1">
                <a:latin typeface="Times New Roman" panose="02020603050405020304" pitchFamily="18" charset="0"/>
              </a:rPr>
              <a:t>còn</a:t>
            </a:r>
            <a:r>
              <a:rPr>
                <a:latin typeface="Times New Roman" panose="02020603050405020304" pitchFamily="18" charset="0"/>
              </a:rPr>
              <a:t> </a:t>
            </a:r>
            <a:r>
              <a:rPr b="1" err="1">
                <a:latin typeface="Times New Roman" panose="02020603050405020304" pitchFamily="18" charset="0"/>
              </a:rPr>
              <a:t>gợi</a:t>
            </a:r>
            <a:r>
              <a:rPr b="1">
                <a:latin typeface="Times New Roman" panose="02020603050405020304" pitchFamily="18" charset="0"/>
              </a:rPr>
              <a:t> </a:t>
            </a:r>
            <a:r>
              <a:rPr b="1" err="1">
                <a:latin typeface="Times New Roman" panose="02020603050405020304" pitchFamily="18" charset="0"/>
              </a:rPr>
              <a:t>nhớ</a:t>
            </a:r>
            <a:r>
              <a:rPr b="1">
                <a:latin typeface="Times New Roman" panose="02020603050405020304" pitchFamily="18" charset="0"/>
              </a:rPr>
              <a:t> </a:t>
            </a:r>
            <a:r>
              <a:rPr b="1" err="1">
                <a:latin typeface="Times New Roman" panose="02020603050405020304" pitchFamily="18" charset="0"/>
              </a:rPr>
              <a:t>lên</a:t>
            </a:r>
            <a:r>
              <a:rPr b="1">
                <a:latin typeface="Times New Roman" panose="02020603050405020304" pitchFamily="18" charset="0"/>
              </a:rPr>
              <a:t> </a:t>
            </a:r>
            <a:r>
              <a:rPr b="1" err="1">
                <a:latin typeface="Times New Roman" panose="02020603050405020304" pitchFamily="18" charset="0"/>
              </a:rPr>
              <a:t>cái</a:t>
            </a:r>
            <a:r>
              <a:rPr b="1">
                <a:latin typeface="Times New Roman" panose="02020603050405020304" pitchFamily="18" charset="0"/>
              </a:rPr>
              <a:t> </a:t>
            </a:r>
            <a:r>
              <a:rPr b="1" err="1">
                <a:latin typeface="Times New Roman" panose="02020603050405020304" pitchFamily="18" charset="0"/>
              </a:rPr>
              <a:t>khó</a:t>
            </a:r>
            <a:r>
              <a:rPr b="1">
                <a:latin typeface="Times New Roman" panose="02020603050405020304" pitchFamily="18" charset="0"/>
              </a:rPr>
              <a:t> </a:t>
            </a:r>
            <a:r>
              <a:rPr b="1" err="1">
                <a:latin typeface="Times New Roman" panose="02020603050405020304" pitchFamily="18" charset="0"/>
              </a:rPr>
              <a:t>khăn</a:t>
            </a:r>
            <a:r>
              <a:rPr b="1">
                <a:latin typeface="Times New Roman" panose="02020603050405020304" pitchFamily="18" charset="0"/>
              </a:rPr>
              <a:t>, </a:t>
            </a:r>
            <a:r>
              <a:rPr b="1" err="1">
                <a:latin typeface="Times New Roman" panose="02020603050405020304" pitchFamily="18" charset="0"/>
              </a:rPr>
              <a:t>gian</a:t>
            </a:r>
            <a:r>
              <a:rPr b="1">
                <a:latin typeface="Times New Roman" panose="02020603050405020304" pitchFamily="18" charset="0"/>
              </a:rPr>
              <a:t> </a:t>
            </a:r>
            <a:r>
              <a:rPr b="1" err="1">
                <a:latin typeface="Times New Roman" panose="02020603050405020304" pitchFamily="18" charset="0"/>
              </a:rPr>
              <a:t>khổ</a:t>
            </a:r>
            <a:r>
              <a:rPr b="1">
                <a:latin typeface="Times New Roman" panose="02020603050405020304" pitchFamily="18" charset="0"/>
              </a:rPr>
              <a:t> </a:t>
            </a:r>
            <a:r>
              <a:rPr b="1" err="1">
                <a:latin typeface="Times New Roman" panose="02020603050405020304" pitchFamily="18" charset="0"/>
              </a:rPr>
              <a:t>của</a:t>
            </a:r>
            <a:r>
              <a:rPr b="1">
                <a:latin typeface="Times New Roman" panose="02020603050405020304" pitchFamily="18" charset="0"/>
              </a:rPr>
              <a:t> </a:t>
            </a:r>
            <a:r>
              <a:rPr b="1" err="1">
                <a:latin typeface="Times New Roman" panose="02020603050405020304" pitchFamily="18" charset="0"/>
              </a:rPr>
              <a:t>những</a:t>
            </a:r>
            <a:r>
              <a:rPr b="1">
                <a:latin typeface="Times New Roman" panose="02020603050405020304" pitchFamily="18" charset="0"/>
              </a:rPr>
              <a:t> </a:t>
            </a:r>
            <a:r>
              <a:rPr b="1" err="1">
                <a:latin typeface="Times New Roman" panose="02020603050405020304" pitchFamily="18" charset="0"/>
              </a:rPr>
              <a:t>ngày</a:t>
            </a:r>
            <a:r>
              <a:rPr b="1">
                <a:latin typeface="Times New Roman" panose="02020603050405020304" pitchFamily="18" charset="0"/>
              </a:rPr>
              <a:t> </a:t>
            </a:r>
            <a:r>
              <a:rPr b="1" err="1">
                <a:latin typeface="Times New Roman" panose="02020603050405020304" pitchFamily="18" charset="0"/>
              </a:rPr>
              <a:t>tháng</a:t>
            </a:r>
            <a:r>
              <a:rPr b="1">
                <a:latin typeface="Times New Roman" panose="02020603050405020304" pitchFamily="18" charset="0"/>
              </a:rPr>
              <a:t> </a:t>
            </a:r>
            <a:r>
              <a:rPr b="1" err="1">
                <a:latin typeface="Times New Roman" panose="02020603050405020304" pitchFamily="18" charset="0"/>
              </a:rPr>
              <a:t>vất</a:t>
            </a:r>
            <a:r>
              <a:rPr b="1">
                <a:latin typeface="Times New Roman" panose="02020603050405020304" pitchFamily="18" charset="0"/>
              </a:rPr>
              <a:t> </a:t>
            </a:r>
            <a:r>
              <a:rPr b="1" err="1">
                <a:latin typeface="Times New Roman" panose="02020603050405020304" pitchFamily="18" charset="0"/>
              </a:rPr>
              <a:t>vả</a:t>
            </a:r>
            <a:r>
              <a:rPr b="1">
                <a:latin typeface="Times New Roman" panose="02020603050405020304" pitchFamily="18" charset="0"/>
              </a:rPr>
              <a:t> </a:t>
            </a:r>
            <a:r>
              <a:rPr b="1" err="1">
                <a:latin typeface="Times New Roman" panose="02020603050405020304" pitchFamily="18" charset="0"/>
              </a:rPr>
              <a:t>bởi</a:t>
            </a:r>
            <a:r>
              <a:rPr b="1">
                <a:latin typeface="Times New Roman" panose="02020603050405020304" pitchFamily="18" charset="0"/>
              </a:rPr>
              <a:t> </a:t>
            </a:r>
            <a:r>
              <a:rPr b="1" err="1">
                <a:latin typeface="Times New Roman" panose="02020603050405020304" pitchFamily="18" charset="0"/>
              </a:rPr>
              <a:t>sự</a:t>
            </a:r>
            <a:r>
              <a:rPr b="1">
                <a:latin typeface="Times New Roman" panose="02020603050405020304" pitchFamily="18" charset="0"/>
              </a:rPr>
              <a:t> </a:t>
            </a:r>
            <a:r>
              <a:rPr b="1" err="1">
                <a:latin typeface="Times New Roman" panose="02020603050405020304" pitchFamily="18" charset="0"/>
              </a:rPr>
              <a:t>khắc</a:t>
            </a:r>
            <a:r>
              <a:rPr b="1">
                <a:latin typeface="Times New Roman" panose="02020603050405020304" pitchFamily="18" charset="0"/>
              </a:rPr>
              <a:t> </a:t>
            </a:r>
            <a:r>
              <a:rPr b="1" err="1">
                <a:latin typeface="Times New Roman" panose="02020603050405020304" pitchFamily="18" charset="0"/>
              </a:rPr>
              <a:t>nghiệt</a:t>
            </a:r>
            <a:r>
              <a:rPr b="1">
                <a:latin typeface="Times New Roman" panose="02020603050405020304" pitchFamily="18" charset="0"/>
              </a:rPr>
              <a:t> </a:t>
            </a:r>
            <a:r>
              <a:rPr b="1" err="1">
                <a:latin typeface="Times New Roman" panose="02020603050405020304" pitchFamily="18" charset="0"/>
              </a:rPr>
              <a:t>của</a:t>
            </a:r>
            <a:r>
              <a:rPr b="1">
                <a:latin typeface="Times New Roman" panose="02020603050405020304" pitchFamily="18" charset="0"/>
              </a:rPr>
              <a:t> </a:t>
            </a:r>
            <a:r>
              <a:rPr b="1" err="1">
                <a:latin typeface="Times New Roman" panose="02020603050405020304" pitchFamily="18" charset="0"/>
              </a:rPr>
              <a:t>thiên</a:t>
            </a:r>
            <a:r>
              <a:rPr b="1">
                <a:latin typeface="Times New Roman" panose="02020603050405020304" pitchFamily="18" charset="0"/>
              </a:rPr>
              <a:t> </a:t>
            </a:r>
            <a:r>
              <a:rPr b="1" err="1">
                <a:latin typeface="Times New Roman" panose="02020603050405020304" pitchFamily="18" charset="0"/>
              </a:rPr>
              <a:t>nhiên</a:t>
            </a:r>
            <a:endParaRPr b="1">
              <a:latin typeface="Times New Roman" panose="02020603050405020304" pitchFamily="18" charset="0"/>
            </a:endParaRPr>
          </a:p>
        </p:txBody>
      </p:sp>
      <p:sp>
        <p:nvSpPr>
          <p:cNvPr id="39945" name="Straight Connector 39944"/>
          <p:cNvSpPr/>
          <p:nvPr/>
        </p:nvSpPr>
        <p:spPr>
          <a:xfrm>
            <a:off x="838200" y="3429000"/>
            <a:ext cx="4038600" cy="0"/>
          </a:xfrm>
          <a:prstGeom prst="line">
            <a:avLst/>
          </a:prstGeom>
          <a:ln w="12700" cap="sq" cmpd="sng">
            <a:solidFill>
              <a:schemeClr val="tx1"/>
            </a:solidFill>
            <a:prstDash val="solid"/>
            <a:headEnd type="none" w="med" len="med"/>
            <a:tailEnd type="none" w="med" len="med"/>
          </a:ln>
        </p:spPr>
      </p:sp>
      <p:sp>
        <p:nvSpPr>
          <p:cNvPr id="39946" name="Straight Connector 39945"/>
          <p:cNvSpPr/>
          <p:nvPr/>
        </p:nvSpPr>
        <p:spPr>
          <a:xfrm>
            <a:off x="838200" y="3505200"/>
            <a:ext cx="4038600" cy="0"/>
          </a:xfrm>
          <a:prstGeom prst="line">
            <a:avLst/>
          </a:prstGeom>
          <a:ln w="12700" cap="sq" cmpd="sng">
            <a:solidFill>
              <a:schemeClr val="tx1"/>
            </a:solidFill>
            <a:prstDash val="solid"/>
            <a:headEnd type="none" w="med" len="med"/>
            <a:tailEnd type="none" w="med" len="med"/>
          </a:ln>
        </p:spPr>
      </p:sp>
      <p:sp>
        <p:nvSpPr>
          <p:cNvPr id="39947" name="Straight Connector 39946"/>
          <p:cNvSpPr/>
          <p:nvPr/>
        </p:nvSpPr>
        <p:spPr>
          <a:xfrm>
            <a:off x="5105400" y="3429000"/>
            <a:ext cx="3200400" cy="0"/>
          </a:xfrm>
          <a:prstGeom prst="line">
            <a:avLst/>
          </a:prstGeom>
          <a:ln w="12700" cap="sq" cmpd="sng">
            <a:solidFill>
              <a:schemeClr val="tx1"/>
            </a:solidFill>
            <a:prstDash val="solid"/>
            <a:headEnd type="none" w="med" len="med"/>
            <a:tailEnd type="none" w="med" len="med"/>
          </a:ln>
        </p:spPr>
      </p:sp>
      <p:sp>
        <p:nvSpPr>
          <p:cNvPr id="39948" name="Straight Connector 39947"/>
          <p:cNvSpPr/>
          <p:nvPr/>
        </p:nvSpPr>
        <p:spPr>
          <a:xfrm>
            <a:off x="5105400" y="3505200"/>
            <a:ext cx="3200400" cy="0"/>
          </a:xfrm>
          <a:prstGeom prst="line">
            <a:avLst/>
          </a:prstGeom>
          <a:ln w="12700" cap="sq" cmpd="sng">
            <a:solidFill>
              <a:schemeClr val="tx1"/>
            </a:solidFill>
            <a:prstDash val="solid"/>
            <a:headEnd type="none" w="med" len="med"/>
            <a:tailEnd type="none" w="med" len="med"/>
          </a:ln>
        </p:spPr>
      </p:sp>
      <p:sp>
        <p:nvSpPr>
          <p:cNvPr id="39949" name="Straight Connector 39948"/>
          <p:cNvSpPr/>
          <p:nvPr/>
        </p:nvSpPr>
        <p:spPr>
          <a:xfrm>
            <a:off x="3200400" y="3505200"/>
            <a:ext cx="1752600" cy="685800"/>
          </a:xfrm>
          <a:prstGeom prst="line">
            <a:avLst/>
          </a:prstGeom>
          <a:ln w="12700" cap="sq" cmpd="sng">
            <a:solidFill>
              <a:schemeClr val="tx1"/>
            </a:solidFill>
            <a:prstDash val="solid"/>
            <a:headEnd type="none" w="med" len="med"/>
            <a:tailEnd type="none" w="med" len="med"/>
          </a:ln>
        </p:spPr>
      </p:sp>
      <p:sp>
        <p:nvSpPr>
          <p:cNvPr id="39950" name="Straight Connector 39949"/>
          <p:cNvSpPr/>
          <p:nvPr/>
        </p:nvSpPr>
        <p:spPr>
          <a:xfrm flipH="1">
            <a:off x="4953000" y="3505200"/>
            <a:ext cx="1066800" cy="685800"/>
          </a:xfrm>
          <a:prstGeom prst="line">
            <a:avLst/>
          </a:prstGeom>
          <a:ln w="12700" cap="sq" cmpd="sng">
            <a:solidFill>
              <a:schemeClr val="tx1"/>
            </a:solidFill>
            <a:prstDash val="solid"/>
            <a:headEnd type="none" w="med" len="med"/>
            <a:tailEnd type="none" w="med" len="med"/>
          </a:ln>
        </p:spPr>
      </p:sp>
      <p:sp>
        <p:nvSpPr>
          <p:cNvPr id="39951" name="Straight Connector 39950"/>
          <p:cNvSpPr/>
          <p:nvPr/>
        </p:nvSpPr>
        <p:spPr>
          <a:xfrm>
            <a:off x="4953000" y="4191000"/>
            <a:ext cx="0" cy="685800"/>
          </a:xfrm>
          <a:prstGeom prst="line">
            <a:avLst/>
          </a:prstGeom>
          <a:ln w="38100" cap="sq" cmpd="sng">
            <a:solidFill>
              <a:schemeClr val="tx1"/>
            </a:solidFill>
            <a:prstDash val="solid"/>
            <a:headEnd type="none" w="med" len="med"/>
            <a:tailEnd type="triangle" w="med" len="med"/>
          </a:ln>
        </p:spPr>
      </p:sp>
      <p:sp>
        <p:nvSpPr>
          <p:cNvPr id="39952" name="Horizontal Scroll 39951"/>
          <p:cNvSpPr/>
          <p:nvPr/>
        </p:nvSpPr>
        <p:spPr>
          <a:xfrm>
            <a:off x="914400" y="4724400"/>
            <a:ext cx="7924800" cy="1676400"/>
          </a:xfrm>
          <a:prstGeom prst="horizontalScroll">
            <a:avLst>
              <a:gd name="adj" fmla="val 12500"/>
            </a:avLst>
          </a:prstGeom>
          <a:solidFill>
            <a:srgbClr val="00FF00">
              <a:alpha val="81000"/>
            </a:srgbClr>
          </a:solidFill>
          <a:ln w="12700" cap="sq" cmpd="sng">
            <a:solidFill>
              <a:schemeClr val="tx1"/>
            </a:solidFill>
            <a:prstDash val="solid"/>
            <a:headEnd type="none" w="med" len="med"/>
            <a:tailEnd type="none" w="med" len="med"/>
          </a:ln>
        </p:spPr>
        <p:txBody>
          <a:bodyPr wrap="none" anchor="ctr" anchorCtr="0"/>
          <a:p>
            <a:r>
              <a:rPr err="1">
                <a:solidFill>
                  <a:srgbClr val="0000FF"/>
                </a:solidFill>
                <a:latin typeface="Times New Roman" panose="02020603050405020304" pitchFamily="18" charset="0"/>
              </a:rPr>
              <a:t>Câu</a:t>
            </a:r>
            <a:r>
              <a:rPr>
                <a:solidFill>
                  <a:srgbClr val="0000FF"/>
                </a:solidFill>
                <a:latin typeface="Times New Roman" panose="02020603050405020304" pitchFamily="18" charset="0"/>
              </a:rPr>
              <a:t> </a:t>
            </a:r>
            <a:r>
              <a:rPr err="1">
                <a:solidFill>
                  <a:srgbClr val="0000FF"/>
                </a:solidFill>
                <a:latin typeface="Times New Roman" panose="02020603050405020304" pitchFamily="18" charset="0"/>
              </a:rPr>
              <a:t>thơ</a:t>
            </a:r>
            <a:r>
              <a:rPr>
                <a:solidFill>
                  <a:srgbClr val="0000FF"/>
                </a:solidFill>
                <a:latin typeface="Times New Roman" panose="02020603050405020304" pitchFamily="18" charset="0"/>
              </a:rPr>
              <a:t> </a:t>
            </a:r>
            <a:r>
              <a:rPr err="1">
                <a:solidFill>
                  <a:srgbClr val="0000FF"/>
                </a:solidFill>
                <a:latin typeface="Times New Roman" panose="02020603050405020304" pitchFamily="18" charset="0"/>
              </a:rPr>
              <a:t>đối</a:t>
            </a:r>
            <a:r>
              <a:rPr>
                <a:solidFill>
                  <a:srgbClr val="0000FF"/>
                </a:solidFill>
                <a:latin typeface="Times New Roman" panose="02020603050405020304" pitchFamily="18" charset="0"/>
              </a:rPr>
              <a:t> </a:t>
            </a:r>
            <a:r>
              <a:rPr err="1">
                <a:solidFill>
                  <a:srgbClr val="0000FF"/>
                </a:solidFill>
                <a:latin typeface="Times New Roman" panose="02020603050405020304" pitchFamily="18" charset="0"/>
              </a:rPr>
              <a:t>xứng</a:t>
            </a:r>
            <a:r>
              <a:rPr>
                <a:solidFill>
                  <a:srgbClr val="0000FF"/>
                </a:solidFill>
                <a:latin typeface="Times New Roman" panose="02020603050405020304" pitchFamily="18" charset="0"/>
              </a:rPr>
              <a:t> 2 </a:t>
            </a:r>
            <a:r>
              <a:rPr err="1">
                <a:solidFill>
                  <a:srgbClr val="0000FF"/>
                </a:solidFill>
                <a:latin typeface="Times New Roman" panose="02020603050405020304" pitchFamily="18" charset="0"/>
              </a:rPr>
              <a:t>vế</a:t>
            </a:r>
            <a:r>
              <a:rPr>
                <a:solidFill>
                  <a:srgbClr val="0000FF"/>
                </a:solidFill>
                <a:latin typeface="Times New Roman" panose="02020603050405020304" pitchFamily="18" charset="0"/>
              </a:rPr>
              <a:t> </a:t>
            </a:r>
            <a:r>
              <a:rPr err="1">
                <a:solidFill>
                  <a:srgbClr val="0000FF"/>
                </a:solidFill>
                <a:latin typeface="Times New Roman" panose="02020603050405020304" pitchFamily="18" charset="0"/>
              </a:rPr>
              <a:t>nhưng</a:t>
            </a:r>
            <a:r>
              <a:rPr>
                <a:solidFill>
                  <a:srgbClr val="0000FF"/>
                </a:solidFill>
                <a:latin typeface="Times New Roman" panose="02020603050405020304" pitchFamily="18" charset="0"/>
              </a:rPr>
              <a:t>  </a:t>
            </a:r>
            <a:r>
              <a:rPr err="1">
                <a:solidFill>
                  <a:srgbClr val="0000FF"/>
                </a:solidFill>
                <a:latin typeface="Times New Roman" panose="02020603050405020304" pitchFamily="18" charset="0"/>
              </a:rPr>
              <a:t>lại</a:t>
            </a:r>
            <a:r>
              <a:rPr>
                <a:solidFill>
                  <a:srgbClr val="0000FF"/>
                </a:solidFill>
                <a:latin typeface="Times New Roman" panose="02020603050405020304" pitchFamily="18" charset="0"/>
              </a:rPr>
              <a:t> </a:t>
            </a:r>
            <a:r>
              <a:rPr err="1">
                <a:solidFill>
                  <a:srgbClr val="0000FF"/>
                </a:solidFill>
                <a:latin typeface="Times New Roman" panose="02020603050405020304" pitchFamily="18" charset="0"/>
              </a:rPr>
              <a:t>không</a:t>
            </a:r>
            <a:r>
              <a:rPr>
                <a:solidFill>
                  <a:srgbClr val="0000FF"/>
                </a:solidFill>
                <a:latin typeface="Times New Roman" panose="02020603050405020304" pitchFamily="18" charset="0"/>
              </a:rPr>
              <a:t> </a:t>
            </a:r>
            <a:r>
              <a:rPr err="1">
                <a:solidFill>
                  <a:srgbClr val="0000FF"/>
                </a:solidFill>
                <a:latin typeface="Times New Roman" panose="02020603050405020304" pitchFamily="18" charset="0"/>
              </a:rPr>
              <a:t>cân</a:t>
            </a:r>
            <a:r>
              <a:rPr>
                <a:solidFill>
                  <a:srgbClr val="0000FF"/>
                </a:solidFill>
                <a:latin typeface="Times New Roman" panose="02020603050405020304" pitchFamily="18" charset="0"/>
              </a:rPr>
              <a:t> </a:t>
            </a:r>
            <a:r>
              <a:rPr err="1">
                <a:solidFill>
                  <a:srgbClr val="0000FF"/>
                </a:solidFill>
                <a:latin typeface="Times New Roman" panose="02020603050405020304" pitchFamily="18" charset="0"/>
              </a:rPr>
              <a:t>xứng</a:t>
            </a:r>
            <a:r>
              <a:rPr>
                <a:solidFill>
                  <a:srgbClr val="0000FF"/>
                </a:solidFill>
                <a:latin typeface="Times New Roman" panose="02020603050405020304" pitchFamily="18" charset="0"/>
              </a:rPr>
              <a:t> </a:t>
            </a:r>
            <a:r>
              <a:rPr err="1">
                <a:solidFill>
                  <a:srgbClr val="0000FF"/>
                </a:solidFill>
                <a:latin typeface="Times New Roman" panose="02020603050405020304" pitchFamily="18" charset="0"/>
              </a:rPr>
              <a:t>về</a:t>
            </a:r>
            <a:r>
              <a:rPr>
                <a:solidFill>
                  <a:srgbClr val="0000FF"/>
                </a:solidFill>
                <a:latin typeface="Times New Roman" panose="02020603050405020304" pitchFamily="18" charset="0"/>
              </a:rPr>
              <a:t> </a:t>
            </a:r>
            <a:r>
              <a:rPr err="1">
                <a:solidFill>
                  <a:srgbClr val="0000FF"/>
                </a:solidFill>
                <a:latin typeface="Times New Roman" panose="02020603050405020304" pitchFamily="18" charset="0"/>
              </a:rPr>
              <a:t>âm</a:t>
            </a:r>
            <a:r>
              <a:rPr>
                <a:solidFill>
                  <a:srgbClr val="0000FF"/>
                </a:solidFill>
                <a:latin typeface="Times New Roman" panose="02020603050405020304" pitchFamily="18" charset="0"/>
              </a:rPr>
              <a:t> </a:t>
            </a:r>
            <a:endParaRPr>
              <a:solidFill>
                <a:srgbClr val="0000FF"/>
              </a:solidFill>
              <a:latin typeface="Times New Roman" panose="02020603050405020304" pitchFamily="18" charset="0"/>
            </a:endParaRPr>
          </a:p>
          <a:p>
            <a:r>
              <a:rPr err="1">
                <a:solidFill>
                  <a:srgbClr val="0000FF"/>
                </a:solidFill>
                <a:latin typeface="Times New Roman" panose="02020603050405020304" pitchFamily="18" charset="0"/>
              </a:rPr>
              <a:t>hưởng</a:t>
            </a:r>
            <a:r>
              <a:rPr>
                <a:solidFill>
                  <a:srgbClr val="0000FF"/>
                </a:solidFill>
                <a:latin typeface="Times New Roman" panose="02020603050405020304" pitchFamily="18" charset="0"/>
              </a:rPr>
              <a:t> : </a:t>
            </a:r>
            <a:r>
              <a:rPr b="1" err="1">
                <a:solidFill>
                  <a:srgbClr val="0000FF"/>
                </a:solidFill>
                <a:latin typeface="Times New Roman" panose="02020603050405020304" pitchFamily="18" charset="0"/>
              </a:rPr>
              <a:t>những</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gian</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khổ</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thiếu</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thốn</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với</a:t>
            </a:r>
            <a:r>
              <a:rPr b="1">
                <a:solidFill>
                  <a:srgbClr val="0000FF"/>
                </a:solidFill>
                <a:latin typeface="Times New Roman" panose="02020603050405020304" pitchFamily="18" charset="0"/>
              </a:rPr>
              <a:t> con </a:t>
            </a:r>
            <a:r>
              <a:rPr b="1" err="1">
                <a:solidFill>
                  <a:srgbClr val="0000FF"/>
                </a:solidFill>
                <a:latin typeface="Times New Roman" panose="02020603050405020304" pitchFamily="18" charset="0"/>
              </a:rPr>
              <a:t>người</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trở</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nên</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nhẹ</a:t>
            </a:r>
            <a:r>
              <a:rPr b="1">
                <a:solidFill>
                  <a:srgbClr val="0000FF"/>
                </a:solidFill>
                <a:latin typeface="Times New Roman" panose="02020603050405020304" pitchFamily="18" charset="0"/>
              </a:rPr>
              <a:t> </a:t>
            </a:r>
            <a:endParaRPr b="1">
              <a:solidFill>
                <a:srgbClr val="0000FF"/>
              </a:solidFill>
              <a:latin typeface="Times New Roman" panose="02020603050405020304" pitchFamily="18" charset="0"/>
            </a:endParaRPr>
          </a:p>
          <a:p>
            <a:r>
              <a:rPr b="1" err="1">
                <a:solidFill>
                  <a:srgbClr val="0000FF"/>
                </a:solidFill>
                <a:latin typeface="Times New Roman" panose="02020603050405020304" pitchFamily="18" charset="0"/>
              </a:rPr>
              <a:t>nhàng</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làm</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sao</a:t>
            </a:r>
            <a:r>
              <a:rPr b="1">
                <a:solidFill>
                  <a:srgbClr val="0000FF"/>
                </a:solidFill>
                <a:latin typeface="Times New Roman" panose="02020603050405020304" pitchFamily="18" charset="0"/>
              </a:rPr>
              <a:t> so </a:t>
            </a:r>
            <a:r>
              <a:rPr b="1" err="1">
                <a:solidFill>
                  <a:srgbClr val="0000FF"/>
                </a:solidFill>
                <a:latin typeface="Times New Roman" panose="02020603050405020304" pitchFamily="18" charset="0"/>
              </a:rPr>
              <a:t>với</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mối</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thù</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trên</a:t>
            </a:r>
            <a:r>
              <a:rPr b="1">
                <a:solidFill>
                  <a:srgbClr val="0000FF"/>
                </a:solidFill>
                <a:latin typeface="Times New Roman" panose="02020603050405020304" pitchFamily="18" charset="0"/>
              </a:rPr>
              <a:t> </a:t>
            </a:r>
            <a:r>
              <a:rPr b="1" err="1">
                <a:solidFill>
                  <a:srgbClr val="0000FF"/>
                </a:solidFill>
                <a:latin typeface="Times New Roman" panose="02020603050405020304" pitchFamily="18" charset="0"/>
              </a:rPr>
              <a:t>vai</a:t>
            </a:r>
            <a:r>
              <a:rPr b="1">
                <a:solidFill>
                  <a:srgbClr val="0000FF"/>
                </a:solidFill>
                <a:latin typeface="Times New Roman" panose="02020603050405020304" pitchFamily="18" charset="0"/>
              </a:rPr>
              <a:t>.</a:t>
            </a:r>
            <a:endParaRPr b="1">
              <a:solidFill>
                <a:srgbClr val="0000FF"/>
              </a:solidFill>
              <a:latin typeface="Times New Roman" panose="02020603050405020304" pitchFamily="18" charset="0"/>
            </a:endParaRPr>
          </a:p>
        </p:txBody>
      </p:sp>
      <p:sp>
        <p:nvSpPr>
          <p:cNvPr id="39953" name="Down Ribbon 39952"/>
          <p:cNvSpPr/>
          <p:nvPr/>
        </p:nvSpPr>
        <p:spPr>
          <a:xfrm>
            <a:off x="685800" y="4572000"/>
            <a:ext cx="8077200" cy="1524000"/>
          </a:xfrm>
          <a:prstGeom prst="ribbon">
            <a:avLst>
              <a:gd name="adj1" fmla="val 12500"/>
              <a:gd name="adj2" fmla="val 75000"/>
            </a:avLst>
          </a:prstGeom>
          <a:solidFill>
            <a:srgbClr val="FFCC00"/>
          </a:solidFill>
          <a:ln w="12700" cap="sq" cmpd="sng">
            <a:solidFill>
              <a:schemeClr val="tx1"/>
            </a:solidFill>
            <a:prstDash val="solid"/>
            <a:headEnd type="none" w="med" len="med"/>
            <a:tailEnd type="none" w="med" len="med"/>
          </a:ln>
        </p:spPr>
        <p:txBody>
          <a:bodyPr wrap="none" anchor="ctr" anchorCtr="0"/>
          <a:p>
            <a:r>
              <a:rPr b="1" err="1">
                <a:solidFill>
                  <a:srgbClr val="FF00FF"/>
                </a:solidFill>
                <a:latin typeface="Times New Roman" panose="02020603050405020304" pitchFamily="18" charset="0"/>
              </a:rPr>
              <a:t>Những</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bữa</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ăn</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đạm</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bạc</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của</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ngày</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tháng</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gian</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khổ</a:t>
            </a:r>
            <a:endParaRPr b="1">
              <a:solidFill>
                <a:srgbClr val="FF00FF"/>
              </a:solidFill>
              <a:latin typeface="Times New Roman" panose="02020603050405020304" pitchFamily="18" charset="0"/>
            </a:endParaRPr>
          </a:p>
          <a:p>
            <a:r>
              <a:rPr b="1" err="1">
                <a:solidFill>
                  <a:srgbClr val="FF00FF"/>
                </a:solidFill>
                <a:latin typeface="Times New Roman" panose="02020603050405020304" pitchFamily="18" charset="0"/>
              </a:rPr>
              <a:t>Đã</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trở</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thành</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những</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kỉ</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niệm</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đẹp</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sâu</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đậm</a:t>
            </a:r>
            <a:endParaRPr b="1">
              <a:solidFill>
                <a:srgbClr val="FF00FF"/>
              </a:solidFill>
              <a:latin typeface="Times New Roman" panose="02020603050405020304" pitchFamily="18" charset="0"/>
            </a:endParaRPr>
          </a:p>
          <a:p>
            <a:r>
              <a:rPr b="1" err="1">
                <a:solidFill>
                  <a:srgbClr val="FF00FF"/>
                </a:solidFill>
                <a:latin typeface="Times New Roman" panose="02020603050405020304" pitchFamily="18" charset="0"/>
              </a:rPr>
              <a:t>nghĩa</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tình</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không</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thể</a:t>
            </a:r>
            <a:r>
              <a:rPr b="1">
                <a:solidFill>
                  <a:srgbClr val="FF00FF"/>
                </a:solidFill>
                <a:latin typeface="Times New Roman" panose="02020603050405020304" pitchFamily="18" charset="0"/>
              </a:rPr>
              <a:t> </a:t>
            </a:r>
            <a:r>
              <a:rPr b="1" err="1">
                <a:solidFill>
                  <a:srgbClr val="FF00FF"/>
                </a:solidFill>
                <a:latin typeface="Times New Roman" panose="02020603050405020304" pitchFamily="18" charset="0"/>
              </a:rPr>
              <a:t>quên</a:t>
            </a:r>
            <a:endParaRPr b="1">
              <a:solidFill>
                <a:srgbClr val="FF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939">
                                            <p:txEl>
                                              <p:charRg st="0" end="26"/>
                                            </p:txEl>
                                          </p:spTgt>
                                        </p:tgtEl>
                                        <p:attrNameLst>
                                          <p:attrName>style.visibility</p:attrName>
                                        </p:attrNameLst>
                                      </p:cBhvr>
                                      <p:to>
                                        <p:strVal val="visible"/>
                                      </p:to>
                                    </p:set>
                                    <p:animEffect transition="in" filter="circle(in)">
                                      <p:cBhvr>
                                        <p:cTn id="7" dur="2000"/>
                                        <p:tgtEl>
                                          <p:spTgt spid="39939">
                                            <p:txEl>
                                              <p:charRg st="0" end="26"/>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9939">
                                            <p:txEl>
                                              <p:charRg st="26" end="63"/>
                                            </p:txEl>
                                          </p:spTgt>
                                        </p:tgtEl>
                                        <p:attrNameLst>
                                          <p:attrName>style.visibility</p:attrName>
                                        </p:attrNameLst>
                                      </p:cBhvr>
                                      <p:to>
                                        <p:strVal val="visible"/>
                                      </p:to>
                                    </p:set>
                                    <p:animEffect transition="in" filter="circle(in)">
                                      <p:cBhvr>
                                        <p:cTn id="10" dur="2000"/>
                                        <p:tgtEl>
                                          <p:spTgt spid="39939">
                                            <p:txEl>
                                              <p:charRg st="26" end="6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9939">
                                            <p:txEl>
                                              <p:charRg st="63" end="89"/>
                                            </p:txEl>
                                          </p:spTgt>
                                        </p:tgtEl>
                                        <p:attrNameLst>
                                          <p:attrName>style.visibility</p:attrName>
                                        </p:attrNameLst>
                                      </p:cBhvr>
                                      <p:to>
                                        <p:strVal val="visible"/>
                                      </p:to>
                                    </p:set>
                                    <p:animEffect transition="in" filter="circle(in)">
                                      <p:cBhvr>
                                        <p:cTn id="13" dur="2000"/>
                                        <p:tgtEl>
                                          <p:spTgt spid="39939">
                                            <p:txEl>
                                              <p:charRg st="63" end="89"/>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9939">
                                            <p:txEl>
                                              <p:charRg st="89" end="128"/>
                                            </p:txEl>
                                          </p:spTgt>
                                        </p:tgtEl>
                                        <p:attrNameLst>
                                          <p:attrName>style.visibility</p:attrName>
                                        </p:attrNameLst>
                                      </p:cBhvr>
                                      <p:to>
                                        <p:strVal val="visible"/>
                                      </p:to>
                                    </p:set>
                                    <p:animEffect transition="in" filter="circle(in)">
                                      <p:cBhvr>
                                        <p:cTn id="16" dur="2000"/>
                                        <p:tgtEl>
                                          <p:spTgt spid="39939">
                                            <p:txEl>
                                              <p:charRg st="89" end="128"/>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9939">
                                            <p:txEl>
                                              <p:charRg st="128" end="152"/>
                                            </p:txEl>
                                          </p:spTgt>
                                        </p:tgtEl>
                                        <p:attrNameLst>
                                          <p:attrName>style.visibility</p:attrName>
                                        </p:attrNameLst>
                                      </p:cBhvr>
                                      <p:to>
                                        <p:strVal val="visible"/>
                                      </p:to>
                                    </p:set>
                                    <p:animEffect transition="in" filter="circle(in)">
                                      <p:cBhvr>
                                        <p:cTn id="19" dur="2000"/>
                                        <p:tgtEl>
                                          <p:spTgt spid="39939">
                                            <p:txEl>
                                              <p:charRg st="128" end="152"/>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9939">
                                            <p:txEl>
                                              <p:charRg st="152" end="187"/>
                                            </p:txEl>
                                          </p:spTgt>
                                        </p:tgtEl>
                                        <p:attrNameLst>
                                          <p:attrName>style.visibility</p:attrName>
                                        </p:attrNameLst>
                                      </p:cBhvr>
                                      <p:to>
                                        <p:strVal val="visible"/>
                                      </p:to>
                                    </p:set>
                                    <p:animEffect transition="in" filter="circle(in)">
                                      <p:cBhvr>
                                        <p:cTn id="22" dur="2000"/>
                                        <p:tgtEl>
                                          <p:spTgt spid="39939">
                                            <p:txEl>
                                              <p:charRg st="152" end="18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9942"/>
                                        </p:tgtEl>
                                        <p:attrNameLst>
                                          <p:attrName>style.visibility</p:attrName>
                                        </p:attrNameLst>
                                      </p:cBhvr>
                                      <p:to>
                                        <p:strVal val="visible"/>
                                      </p:to>
                                    </p:set>
                                    <p:animEffect transition="in" filter="checkerboard(across)">
                                      <p:cBhvr>
                                        <p:cTn id="27" dur="500"/>
                                        <p:tgtEl>
                                          <p:spTgt spid="39942"/>
                                        </p:tgtEl>
                                      </p:cBhvr>
                                    </p:animEffect>
                                  </p:childTnLst>
                                </p:cTn>
                              </p:par>
                            </p:childTnLst>
                          </p:cTn>
                        </p:par>
                        <p:par>
                          <p:cTn id="28" fill="hold">
                            <p:stCondLst>
                              <p:cond delay="500"/>
                            </p:stCondLst>
                            <p:childTnLst>
                              <p:par>
                                <p:cTn id="29" presetID="5" presetClass="entr" presetSubtype="10" fill="hold" nodeType="afterEffect">
                                  <p:stCondLst>
                                    <p:cond delay="0"/>
                                  </p:stCondLst>
                                  <p:childTnLst>
                                    <p:set>
                                      <p:cBhvr>
                                        <p:cTn id="30" dur="1" fill="hold">
                                          <p:stCondLst>
                                            <p:cond delay="0"/>
                                          </p:stCondLst>
                                        </p:cTn>
                                        <p:tgtEl>
                                          <p:spTgt spid="39943"/>
                                        </p:tgtEl>
                                        <p:attrNameLst>
                                          <p:attrName>style.visibility</p:attrName>
                                        </p:attrNameLst>
                                      </p:cBhvr>
                                      <p:to>
                                        <p:strVal val="visible"/>
                                      </p:to>
                                    </p:set>
                                    <p:animEffect transition="in" filter="checkerboard(across)">
                                      <p:cBhvr>
                                        <p:cTn id="31" dur="500"/>
                                        <p:tgtEl>
                                          <p:spTgt spid="39943"/>
                                        </p:tgtEl>
                                      </p:cBhvr>
                                    </p:animEffect>
                                  </p:childTnLst>
                                </p:cTn>
                              </p:par>
                            </p:childTnLst>
                          </p:cTn>
                        </p:par>
                      </p:childTnLst>
                    </p:cTn>
                  </p:par>
                  <p:par>
                    <p:cTn id="32" fill="hold">
                      <p:stCondLst>
                        <p:cond delay="indefinite"/>
                      </p:stCondLst>
                      <p:childTnLst>
                        <p:par>
                          <p:cTn id="33" fill="hold">
                            <p:stCondLst>
                              <p:cond delay="0"/>
                            </p:stCondLst>
                            <p:childTnLst>
                              <p:par>
                                <p:cTn id="34" presetID="24" presetClass="entr" presetSubtype="0" fill="hold" grpId="0" nodeType="clickEffect">
                                  <p:stCondLst>
                                    <p:cond delay="0"/>
                                  </p:stCondLst>
                                  <p:childTnLst>
                                    <p:set>
                                      <p:cBhvr>
                                        <p:cTn id="35" dur="1" fill="hold">
                                          <p:stCondLst>
                                            <p:cond delay="0"/>
                                          </p:stCondLst>
                                        </p:cTn>
                                        <p:tgtEl>
                                          <p:spTgt spid="39944"/>
                                        </p:tgtEl>
                                        <p:attrNameLst>
                                          <p:attrName>style.visibility</p:attrName>
                                        </p:attrNameLst>
                                      </p:cBhvr>
                                      <p:to>
                                        <p:strVal val="visible"/>
                                      </p:to>
                                    </p:set>
                                    <p:anim to="" calcmode="lin" valueType="num">
                                      <p:cBhvr>
                                        <p:cTn id="36" dur="1" fill="hold"/>
                                        <p:tgtEl>
                                          <p:spTgt spid="39944"/>
                                        </p:tgtEl>
                                        <p:attrNameLst>
                                          <p:attrName>style.visibility</p:attrName>
                                        </p:attrNameLst>
                                      </p:cBhvr>
                                    </p:anim>
                                  </p:childTnLst>
                                </p:cTn>
                              </p:par>
                            </p:childTnLst>
                          </p:cTn>
                        </p:par>
                      </p:childTnLst>
                    </p:cTn>
                  </p:par>
                  <p:par>
                    <p:cTn id="37" fill="hold">
                      <p:stCondLst>
                        <p:cond delay="indefinite"/>
                      </p:stCondLst>
                      <p:childTnLst>
                        <p:par>
                          <p:cTn id="38" fill="hold">
                            <p:stCondLst>
                              <p:cond delay="0"/>
                            </p:stCondLst>
                            <p:childTnLst>
                              <p:par>
                                <p:cTn id="39" presetID="52" presetClass="exit" presetSubtype="0" fill="hold" grpId="1" nodeType="clickEffect">
                                  <p:stCondLst>
                                    <p:cond delay="0"/>
                                  </p:stCondLst>
                                  <p:childTnLst>
                                    <p:animScale>
                                      <p:cBhvr>
                                        <p:cTn id="40" dur="1000" accel="50000">
                                          <p:stCondLst>
                                            <p:cond delay="0"/>
                                          </p:stCondLst>
                                        </p:cTn>
                                        <p:tgtEl>
                                          <p:spTgt spid="3994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cBhvr>
                                        <p:cTn id="41" dur="1000" accel="50000">
                                          <p:stCondLst>
                                            <p:cond delay="0"/>
                                          </p:stCondLst>
                                        </p:cTn>
                                        <p:tgtEl>
                                          <p:spTgt spid="39944"/>
                                        </p:tgtEl>
                                        <p:attrNameLst>
                                          <p:attrName>ppt_x</p:attrName>
                                          <p:attrName>ppt_y</p:attrName>
                                        </p:attrNameLst>
                                      </p:cBhvr>
                                    </p:animMotion>
                                    <p:animEffect transition="out" filter="fade">
                                      <p:cBhvr>
                                        <p:cTn id="42" dur="1000"/>
                                        <p:tgtEl>
                                          <p:spTgt spid="39944"/>
                                        </p:tgtEl>
                                      </p:cBhvr>
                                    </p:animEffect>
                                    <p:set>
                                      <p:cBhvr>
                                        <p:cTn id="43" dur="1" fill="hold">
                                          <p:stCondLst>
                                            <p:cond delay="999"/>
                                          </p:stCondLst>
                                        </p:cTn>
                                        <p:tgtEl>
                                          <p:spTgt spid="3994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39945"/>
                                        </p:tgtEl>
                                        <p:attrNameLst>
                                          <p:attrName>style.visibility</p:attrName>
                                        </p:attrNameLst>
                                      </p:cBhvr>
                                      <p:to>
                                        <p:strVal val="visible"/>
                                      </p:to>
                                    </p:set>
                                    <p:animEffect transition="in" filter="checkerboard(across)">
                                      <p:cBhvr>
                                        <p:cTn id="48" dur="500"/>
                                        <p:tgtEl>
                                          <p:spTgt spid="39945"/>
                                        </p:tgtEl>
                                      </p:cBhvr>
                                    </p:animEffect>
                                  </p:childTnLst>
                                </p:cTn>
                              </p:par>
                              <p:par>
                                <p:cTn id="49" presetID="5" presetClass="entr" presetSubtype="10" fill="hold" nodeType="withEffect">
                                  <p:stCondLst>
                                    <p:cond delay="0"/>
                                  </p:stCondLst>
                                  <p:childTnLst>
                                    <p:set>
                                      <p:cBhvr>
                                        <p:cTn id="50" dur="1" fill="hold">
                                          <p:stCondLst>
                                            <p:cond delay="0"/>
                                          </p:stCondLst>
                                        </p:cTn>
                                        <p:tgtEl>
                                          <p:spTgt spid="39946"/>
                                        </p:tgtEl>
                                        <p:attrNameLst>
                                          <p:attrName>style.visibility</p:attrName>
                                        </p:attrNameLst>
                                      </p:cBhvr>
                                      <p:to>
                                        <p:strVal val="visible"/>
                                      </p:to>
                                    </p:set>
                                    <p:animEffect transition="in" filter="checkerboard(across)">
                                      <p:cBhvr>
                                        <p:cTn id="51" dur="500"/>
                                        <p:tgtEl>
                                          <p:spTgt spid="39946"/>
                                        </p:tgtEl>
                                      </p:cBhvr>
                                    </p:animEffect>
                                  </p:childTnLst>
                                </p:cTn>
                              </p:par>
                            </p:childTnLst>
                          </p:cTn>
                        </p:par>
                        <p:par>
                          <p:cTn id="52" fill="hold">
                            <p:stCondLst>
                              <p:cond delay="500"/>
                            </p:stCondLst>
                            <p:childTnLst>
                              <p:par>
                                <p:cTn id="53" presetID="5" presetClass="entr" presetSubtype="10" fill="hold" nodeType="afterEffect">
                                  <p:stCondLst>
                                    <p:cond delay="0"/>
                                  </p:stCondLst>
                                  <p:childTnLst>
                                    <p:set>
                                      <p:cBhvr>
                                        <p:cTn id="54" dur="1" fill="hold">
                                          <p:stCondLst>
                                            <p:cond delay="0"/>
                                          </p:stCondLst>
                                        </p:cTn>
                                        <p:tgtEl>
                                          <p:spTgt spid="39947"/>
                                        </p:tgtEl>
                                        <p:attrNameLst>
                                          <p:attrName>style.visibility</p:attrName>
                                        </p:attrNameLst>
                                      </p:cBhvr>
                                      <p:to>
                                        <p:strVal val="visible"/>
                                      </p:to>
                                    </p:set>
                                    <p:animEffect transition="in" filter="checkerboard(across)">
                                      <p:cBhvr>
                                        <p:cTn id="55" dur="500"/>
                                        <p:tgtEl>
                                          <p:spTgt spid="39947"/>
                                        </p:tgtEl>
                                      </p:cBhvr>
                                    </p:animEffect>
                                  </p:childTnLst>
                                </p:cTn>
                              </p:par>
                              <p:par>
                                <p:cTn id="56" presetID="5" presetClass="entr" presetSubtype="10" fill="hold" nodeType="withEffect">
                                  <p:stCondLst>
                                    <p:cond delay="0"/>
                                  </p:stCondLst>
                                  <p:childTnLst>
                                    <p:set>
                                      <p:cBhvr>
                                        <p:cTn id="57" dur="1" fill="hold">
                                          <p:stCondLst>
                                            <p:cond delay="0"/>
                                          </p:stCondLst>
                                        </p:cTn>
                                        <p:tgtEl>
                                          <p:spTgt spid="39948"/>
                                        </p:tgtEl>
                                        <p:attrNameLst>
                                          <p:attrName>style.visibility</p:attrName>
                                        </p:attrNameLst>
                                      </p:cBhvr>
                                      <p:to>
                                        <p:strVal val="visible"/>
                                      </p:to>
                                    </p:set>
                                    <p:animEffect transition="in" filter="checkerboard(across)">
                                      <p:cBhvr>
                                        <p:cTn id="58" dur="500"/>
                                        <p:tgtEl>
                                          <p:spTgt spid="39948"/>
                                        </p:tgtEl>
                                      </p:cBhvr>
                                    </p:animEffect>
                                  </p:childTnLst>
                                </p:cTn>
                              </p:par>
                            </p:childTnLst>
                          </p:cTn>
                        </p:par>
                        <p:par>
                          <p:cTn id="59" fill="hold">
                            <p:stCondLst>
                              <p:cond delay="1000"/>
                            </p:stCondLst>
                            <p:childTnLst>
                              <p:par>
                                <p:cTn id="60" presetID="5" presetClass="entr" presetSubtype="10" fill="hold" nodeType="afterEffect">
                                  <p:stCondLst>
                                    <p:cond delay="0"/>
                                  </p:stCondLst>
                                  <p:childTnLst>
                                    <p:set>
                                      <p:cBhvr>
                                        <p:cTn id="61" dur="1" fill="hold">
                                          <p:stCondLst>
                                            <p:cond delay="0"/>
                                          </p:stCondLst>
                                        </p:cTn>
                                        <p:tgtEl>
                                          <p:spTgt spid="39949"/>
                                        </p:tgtEl>
                                        <p:attrNameLst>
                                          <p:attrName>style.visibility</p:attrName>
                                        </p:attrNameLst>
                                      </p:cBhvr>
                                      <p:to>
                                        <p:strVal val="visible"/>
                                      </p:to>
                                    </p:set>
                                    <p:animEffect transition="in" filter="checkerboard(across)">
                                      <p:cBhvr>
                                        <p:cTn id="62" dur="500"/>
                                        <p:tgtEl>
                                          <p:spTgt spid="39949"/>
                                        </p:tgtEl>
                                      </p:cBhvr>
                                    </p:animEffect>
                                  </p:childTnLst>
                                </p:cTn>
                              </p:par>
                            </p:childTnLst>
                          </p:cTn>
                        </p:par>
                        <p:par>
                          <p:cTn id="63" fill="hold">
                            <p:stCondLst>
                              <p:cond delay="1500"/>
                            </p:stCondLst>
                            <p:childTnLst>
                              <p:par>
                                <p:cTn id="64" presetID="5" presetClass="entr" presetSubtype="10" fill="hold" nodeType="afterEffect">
                                  <p:stCondLst>
                                    <p:cond delay="0"/>
                                  </p:stCondLst>
                                  <p:childTnLst>
                                    <p:set>
                                      <p:cBhvr>
                                        <p:cTn id="65" dur="1" fill="hold">
                                          <p:stCondLst>
                                            <p:cond delay="0"/>
                                          </p:stCondLst>
                                        </p:cTn>
                                        <p:tgtEl>
                                          <p:spTgt spid="39950"/>
                                        </p:tgtEl>
                                        <p:attrNameLst>
                                          <p:attrName>style.visibility</p:attrName>
                                        </p:attrNameLst>
                                      </p:cBhvr>
                                      <p:to>
                                        <p:strVal val="visible"/>
                                      </p:to>
                                    </p:set>
                                    <p:animEffect transition="in" filter="checkerboard(across)">
                                      <p:cBhvr>
                                        <p:cTn id="66" dur="500"/>
                                        <p:tgtEl>
                                          <p:spTgt spid="39950"/>
                                        </p:tgtEl>
                                      </p:cBhvr>
                                    </p:animEffect>
                                  </p:childTnLst>
                                </p:cTn>
                              </p:par>
                            </p:childTnLst>
                          </p:cTn>
                        </p:par>
                        <p:par>
                          <p:cTn id="67" fill="hold">
                            <p:stCondLst>
                              <p:cond delay="2000"/>
                            </p:stCondLst>
                            <p:childTnLst>
                              <p:par>
                                <p:cTn id="68" presetID="5" presetClass="entr" presetSubtype="10" fill="hold" nodeType="afterEffect">
                                  <p:stCondLst>
                                    <p:cond delay="0"/>
                                  </p:stCondLst>
                                  <p:childTnLst>
                                    <p:set>
                                      <p:cBhvr>
                                        <p:cTn id="69" dur="1" fill="hold">
                                          <p:stCondLst>
                                            <p:cond delay="0"/>
                                          </p:stCondLst>
                                        </p:cTn>
                                        <p:tgtEl>
                                          <p:spTgt spid="39951"/>
                                        </p:tgtEl>
                                        <p:attrNameLst>
                                          <p:attrName>style.visibility</p:attrName>
                                        </p:attrNameLst>
                                      </p:cBhvr>
                                      <p:to>
                                        <p:strVal val="visible"/>
                                      </p:to>
                                    </p:set>
                                    <p:animEffect transition="in" filter="checkerboard(across)">
                                      <p:cBhvr>
                                        <p:cTn id="70" dur="500"/>
                                        <p:tgtEl>
                                          <p:spTgt spid="39951"/>
                                        </p:tgtEl>
                                      </p:cBhvr>
                                    </p:animEffect>
                                  </p:childTnLst>
                                </p:cTn>
                              </p:par>
                              <p:par>
                                <p:cTn id="71" presetID="20" presetClass="entr" presetSubtype="0" fill="hold" grpId="0" nodeType="withEffect">
                                  <p:stCondLst>
                                    <p:cond delay="0"/>
                                  </p:stCondLst>
                                  <p:childTnLst>
                                    <p:set>
                                      <p:cBhvr>
                                        <p:cTn id="72" dur="1" fill="hold">
                                          <p:stCondLst>
                                            <p:cond delay="0"/>
                                          </p:stCondLst>
                                        </p:cTn>
                                        <p:tgtEl>
                                          <p:spTgt spid="39952"/>
                                        </p:tgtEl>
                                        <p:attrNameLst>
                                          <p:attrName>style.visibility</p:attrName>
                                        </p:attrNameLst>
                                      </p:cBhvr>
                                      <p:to>
                                        <p:strVal val="visible"/>
                                      </p:to>
                                    </p:set>
                                    <p:animEffect transition="in" filter="wedge">
                                      <p:cBhvr>
                                        <p:cTn id="73" dur="2000"/>
                                        <p:tgtEl>
                                          <p:spTgt spid="39952"/>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xit" presetSubtype="10" fill="hold" nodeType="clickEffect">
                                  <p:stCondLst>
                                    <p:cond delay="0"/>
                                  </p:stCondLst>
                                  <p:childTnLst>
                                    <p:animEffect transition="out" filter="checkerboard(across)">
                                      <p:cBhvr>
                                        <p:cTn id="77" dur="500"/>
                                        <p:tgtEl>
                                          <p:spTgt spid="39945"/>
                                        </p:tgtEl>
                                      </p:cBhvr>
                                    </p:animEffect>
                                    <p:set>
                                      <p:cBhvr>
                                        <p:cTn id="78" dur="1" fill="hold">
                                          <p:stCondLst>
                                            <p:cond delay="499"/>
                                          </p:stCondLst>
                                        </p:cTn>
                                        <p:tgtEl>
                                          <p:spTgt spid="39945"/>
                                        </p:tgtEl>
                                        <p:attrNameLst>
                                          <p:attrName>style.visibility</p:attrName>
                                        </p:attrNameLst>
                                      </p:cBhvr>
                                      <p:to>
                                        <p:strVal val="hidden"/>
                                      </p:to>
                                    </p:set>
                                  </p:childTnLst>
                                </p:cTn>
                              </p:par>
                              <p:par>
                                <p:cTn id="79" presetID="5" presetClass="exit" presetSubtype="10" fill="hold" nodeType="withEffect">
                                  <p:stCondLst>
                                    <p:cond delay="0"/>
                                  </p:stCondLst>
                                  <p:childTnLst>
                                    <p:animEffect transition="out" filter="checkerboard(across)">
                                      <p:cBhvr>
                                        <p:cTn id="80" dur="500"/>
                                        <p:tgtEl>
                                          <p:spTgt spid="39946"/>
                                        </p:tgtEl>
                                      </p:cBhvr>
                                    </p:animEffect>
                                    <p:set>
                                      <p:cBhvr>
                                        <p:cTn id="81" dur="1" fill="hold">
                                          <p:stCondLst>
                                            <p:cond delay="499"/>
                                          </p:stCondLst>
                                        </p:cTn>
                                        <p:tgtEl>
                                          <p:spTgt spid="39946"/>
                                        </p:tgtEl>
                                        <p:attrNameLst>
                                          <p:attrName>style.visibility</p:attrName>
                                        </p:attrNameLst>
                                      </p:cBhvr>
                                      <p:to>
                                        <p:strVal val="hidden"/>
                                      </p:to>
                                    </p:set>
                                  </p:childTnLst>
                                </p:cTn>
                              </p:par>
                              <p:par>
                                <p:cTn id="82" presetID="5" presetClass="exit" presetSubtype="10" fill="hold" nodeType="withEffect">
                                  <p:stCondLst>
                                    <p:cond delay="0"/>
                                  </p:stCondLst>
                                  <p:childTnLst>
                                    <p:animEffect transition="out" filter="checkerboard(across)">
                                      <p:cBhvr>
                                        <p:cTn id="83" dur="500"/>
                                        <p:tgtEl>
                                          <p:spTgt spid="39947"/>
                                        </p:tgtEl>
                                      </p:cBhvr>
                                    </p:animEffect>
                                    <p:set>
                                      <p:cBhvr>
                                        <p:cTn id="84" dur="1" fill="hold">
                                          <p:stCondLst>
                                            <p:cond delay="499"/>
                                          </p:stCondLst>
                                        </p:cTn>
                                        <p:tgtEl>
                                          <p:spTgt spid="39947"/>
                                        </p:tgtEl>
                                        <p:attrNameLst>
                                          <p:attrName>style.visibility</p:attrName>
                                        </p:attrNameLst>
                                      </p:cBhvr>
                                      <p:to>
                                        <p:strVal val="hidden"/>
                                      </p:to>
                                    </p:set>
                                  </p:childTnLst>
                                </p:cTn>
                              </p:par>
                              <p:par>
                                <p:cTn id="85" presetID="5" presetClass="exit" presetSubtype="10" fill="hold" nodeType="withEffect">
                                  <p:stCondLst>
                                    <p:cond delay="0"/>
                                  </p:stCondLst>
                                  <p:childTnLst>
                                    <p:animEffect transition="out" filter="checkerboard(across)">
                                      <p:cBhvr>
                                        <p:cTn id="86" dur="500"/>
                                        <p:tgtEl>
                                          <p:spTgt spid="39948"/>
                                        </p:tgtEl>
                                      </p:cBhvr>
                                    </p:animEffect>
                                    <p:set>
                                      <p:cBhvr>
                                        <p:cTn id="87" dur="1" fill="hold">
                                          <p:stCondLst>
                                            <p:cond delay="499"/>
                                          </p:stCondLst>
                                        </p:cTn>
                                        <p:tgtEl>
                                          <p:spTgt spid="39948"/>
                                        </p:tgtEl>
                                        <p:attrNameLst>
                                          <p:attrName>style.visibility</p:attrName>
                                        </p:attrNameLst>
                                      </p:cBhvr>
                                      <p:to>
                                        <p:strVal val="hidden"/>
                                      </p:to>
                                    </p:set>
                                  </p:childTnLst>
                                </p:cTn>
                              </p:par>
                              <p:par>
                                <p:cTn id="88" presetID="5" presetClass="exit" presetSubtype="10" fill="hold" nodeType="withEffect">
                                  <p:stCondLst>
                                    <p:cond delay="0"/>
                                  </p:stCondLst>
                                  <p:childTnLst>
                                    <p:animEffect transition="out" filter="checkerboard(across)">
                                      <p:cBhvr>
                                        <p:cTn id="89" dur="500"/>
                                        <p:tgtEl>
                                          <p:spTgt spid="39949"/>
                                        </p:tgtEl>
                                      </p:cBhvr>
                                    </p:animEffect>
                                    <p:set>
                                      <p:cBhvr>
                                        <p:cTn id="90" dur="1" fill="hold">
                                          <p:stCondLst>
                                            <p:cond delay="499"/>
                                          </p:stCondLst>
                                        </p:cTn>
                                        <p:tgtEl>
                                          <p:spTgt spid="39949"/>
                                        </p:tgtEl>
                                        <p:attrNameLst>
                                          <p:attrName>style.visibility</p:attrName>
                                        </p:attrNameLst>
                                      </p:cBhvr>
                                      <p:to>
                                        <p:strVal val="hidden"/>
                                      </p:to>
                                    </p:set>
                                  </p:childTnLst>
                                </p:cTn>
                              </p:par>
                            </p:childTnLst>
                          </p:cTn>
                        </p:par>
                        <p:par>
                          <p:cTn id="91" fill="hold">
                            <p:stCondLst>
                              <p:cond delay="500"/>
                            </p:stCondLst>
                            <p:childTnLst>
                              <p:par>
                                <p:cTn id="92" presetID="5" presetClass="exit" presetSubtype="10" fill="hold" nodeType="afterEffect">
                                  <p:stCondLst>
                                    <p:cond delay="0"/>
                                  </p:stCondLst>
                                  <p:childTnLst>
                                    <p:animEffect transition="out" filter="checkerboard(across)">
                                      <p:cBhvr>
                                        <p:cTn id="93" dur="500"/>
                                        <p:tgtEl>
                                          <p:spTgt spid="39950"/>
                                        </p:tgtEl>
                                      </p:cBhvr>
                                    </p:animEffect>
                                    <p:set>
                                      <p:cBhvr>
                                        <p:cTn id="94" dur="1" fill="hold">
                                          <p:stCondLst>
                                            <p:cond delay="499"/>
                                          </p:stCondLst>
                                        </p:cTn>
                                        <p:tgtEl>
                                          <p:spTgt spid="39950"/>
                                        </p:tgtEl>
                                        <p:attrNameLst>
                                          <p:attrName>style.visibility</p:attrName>
                                        </p:attrNameLst>
                                      </p:cBhvr>
                                      <p:to>
                                        <p:strVal val="hidden"/>
                                      </p:to>
                                    </p:set>
                                  </p:childTnLst>
                                </p:cTn>
                              </p:par>
                              <p:par>
                                <p:cTn id="95" presetID="5" presetClass="exit" presetSubtype="10" fill="hold" nodeType="withEffect">
                                  <p:stCondLst>
                                    <p:cond delay="0"/>
                                  </p:stCondLst>
                                  <p:childTnLst>
                                    <p:animEffect transition="out" filter="checkerboard(across)">
                                      <p:cBhvr>
                                        <p:cTn id="96" dur="500"/>
                                        <p:tgtEl>
                                          <p:spTgt spid="39951"/>
                                        </p:tgtEl>
                                      </p:cBhvr>
                                    </p:animEffect>
                                    <p:set>
                                      <p:cBhvr>
                                        <p:cTn id="97" dur="1" fill="hold">
                                          <p:stCondLst>
                                            <p:cond delay="499"/>
                                          </p:stCondLst>
                                        </p:cTn>
                                        <p:tgtEl>
                                          <p:spTgt spid="39951"/>
                                        </p:tgtEl>
                                        <p:attrNameLst>
                                          <p:attrName>style.visibility</p:attrName>
                                        </p:attrNameLst>
                                      </p:cBhvr>
                                      <p:to>
                                        <p:strVal val="hidden"/>
                                      </p:to>
                                    </p:set>
                                  </p:childTnLst>
                                </p:cTn>
                              </p:par>
                            </p:childTnLst>
                          </p:cTn>
                        </p:par>
                        <p:par>
                          <p:cTn id="98" fill="hold">
                            <p:stCondLst>
                              <p:cond delay="1000"/>
                            </p:stCondLst>
                            <p:childTnLst>
                              <p:par>
                                <p:cTn id="99" presetID="52" presetClass="exit" presetSubtype="0" fill="hold" grpId="1" nodeType="afterEffect">
                                  <p:stCondLst>
                                    <p:cond delay="0"/>
                                  </p:stCondLst>
                                  <p:childTnLst>
                                    <p:animScale>
                                      <p:cBhvr>
                                        <p:cTn id="100" dur="1000" accel="50000">
                                          <p:stCondLst>
                                            <p:cond delay="0"/>
                                          </p:stCondLst>
                                        </p:cTn>
                                        <p:tgtEl>
                                          <p:spTgt spid="399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cBhvr>
                                        <p:cTn id="101" dur="1000" accel="50000">
                                          <p:stCondLst>
                                            <p:cond delay="0"/>
                                          </p:stCondLst>
                                        </p:cTn>
                                        <p:tgtEl>
                                          <p:spTgt spid="39952"/>
                                        </p:tgtEl>
                                        <p:attrNameLst>
                                          <p:attrName>ppt_x</p:attrName>
                                          <p:attrName>ppt_y</p:attrName>
                                        </p:attrNameLst>
                                      </p:cBhvr>
                                    </p:animMotion>
                                    <p:animEffect transition="out" filter="fade">
                                      <p:cBhvr>
                                        <p:cTn id="102" dur="1000"/>
                                        <p:tgtEl>
                                          <p:spTgt spid="39952"/>
                                        </p:tgtEl>
                                      </p:cBhvr>
                                    </p:animEffect>
                                    <p:set>
                                      <p:cBhvr>
                                        <p:cTn id="103" dur="1" fill="hold">
                                          <p:stCondLst>
                                            <p:cond delay="999"/>
                                          </p:stCondLst>
                                        </p:cTn>
                                        <p:tgtEl>
                                          <p:spTgt spid="3995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0" presetClass="entr" presetSubtype="0" decel="100000" fill="hold" grpId="0" nodeType="clickEffect">
                                  <p:stCondLst>
                                    <p:cond delay="0"/>
                                  </p:stCondLst>
                                  <p:childTnLst>
                                    <p:set>
                                      <p:cBhvr>
                                        <p:cTn id="107" dur="1" fill="hold">
                                          <p:stCondLst>
                                            <p:cond delay="0"/>
                                          </p:stCondLst>
                                        </p:cTn>
                                        <p:tgtEl>
                                          <p:spTgt spid="39953"/>
                                        </p:tgtEl>
                                        <p:attrNameLst>
                                          <p:attrName>style.visibility</p:attrName>
                                        </p:attrNameLst>
                                      </p:cBhvr>
                                      <p:to>
                                        <p:strVal val="visible"/>
                                      </p:to>
                                    </p:set>
                                    <p:anim calcmode="lin" valueType="num">
                                      <p:cBhvr>
                                        <p:cTn id="108" dur="1000" fill="hold"/>
                                        <p:tgtEl>
                                          <p:spTgt spid="39953"/>
                                        </p:tgtEl>
                                        <p:attrNameLst>
                                          <p:attrName>ppt_w</p:attrName>
                                        </p:attrNameLst>
                                      </p:cBhvr>
                                      <p:tavLst>
                                        <p:tav tm="0">
                                          <p:val>
                                            <p:strVal val="#ppt_w+.3"/>
                                          </p:val>
                                        </p:tav>
                                        <p:tav tm="100000">
                                          <p:val>
                                            <p:strVal val="#ppt_w"/>
                                          </p:val>
                                        </p:tav>
                                      </p:tavLst>
                                    </p:anim>
                                    <p:anim calcmode="lin" valueType="num">
                                      <p:cBhvr>
                                        <p:cTn id="109" dur="1000" fill="hold"/>
                                        <p:tgtEl>
                                          <p:spTgt spid="39953"/>
                                        </p:tgtEl>
                                        <p:attrNameLst>
                                          <p:attrName>ppt_h</p:attrName>
                                        </p:attrNameLst>
                                      </p:cBhvr>
                                      <p:tavLst>
                                        <p:tav tm="0">
                                          <p:val>
                                            <p:strVal val="#ppt_h"/>
                                          </p:val>
                                        </p:tav>
                                        <p:tav tm="100000">
                                          <p:val>
                                            <p:strVal val="#ppt_h"/>
                                          </p:val>
                                        </p:tav>
                                      </p:tavLst>
                                    </p:anim>
                                    <p:animEffect transition="in" filter="fade">
                                      <p:cBhvr>
                                        <p:cTn id="110" dur="1000"/>
                                        <p:tgtEl>
                                          <p:spTgt spid="39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bldLvl="0" animBg="1"/>
      <p:bldP spid="39944" grpId="1" bldLvl="0" animBg="1"/>
      <p:bldP spid="39952" grpId="0" bldLvl="0" animBg="1"/>
      <p:bldP spid="39952" grpId="1" bldLvl="0" animBg="1"/>
      <p:bldP spid="3995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Title 48129"/>
          <p:cNvSpPr>
            <a:spLocks noGrp="1"/>
          </p:cNvSpPr>
          <p:nvPr>
            <p:ph type="title"/>
          </p:nvPr>
        </p:nvSpPr>
        <p:spPr>
          <a:xfrm>
            <a:off x="1370013" y="247650"/>
            <a:ext cx="7772400" cy="3333750"/>
          </a:xfrm>
        </p:spPr>
        <p:txBody>
          <a:bodyPr lIns="92075" tIns="46038" rIns="92075" bIns="46038" anchor="b" anchorCtr="0"/>
          <a:p>
            <a:pPr algn="ctr"/>
            <a:r>
              <a:rPr sz="3600" err="1"/>
              <a:t>Mình</a:t>
            </a:r>
            <a:r>
              <a:rPr sz="3600"/>
              <a:t> </a:t>
            </a:r>
            <a:r>
              <a:rPr sz="3600" err="1"/>
              <a:t>đi</a:t>
            </a:r>
            <a:r>
              <a:rPr sz="3600"/>
              <a:t> </a:t>
            </a:r>
            <a:r>
              <a:rPr sz="3600" err="1"/>
              <a:t>có</a:t>
            </a:r>
            <a:r>
              <a:rPr sz="3600"/>
              <a:t> </a:t>
            </a:r>
            <a:r>
              <a:rPr sz="3600" err="1"/>
              <a:t>nhớ</a:t>
            </a:r>
            <a:r>
              <a:rPr sz="3600"/>
              <a:t> </a:t>
            </a:r>
            <a:r>
              <a:rPr sz="3600" err="1"/>
              <a:t>những</a:t>
            </a:r>
            <a:r>
              <a:rPr sz="3600"/>
              <a:t> </a:t>
            </a:r>
            <a:r>
              <a:rPr sz="3600" err="1"/>
              <a:t>nhà</a:t>
            </a:r>
            <a:br>
              <a:rPr sz="3600"/>
            </a:br>
            <a:r>
              <a:rPr sz="3600" err="1"/>
              <a:t>Hắt</a:t>
            </a:r>
            <a:r>
              <a:rPr sz="3600"/>
              <a:t> </a:t>
            </a:r>
            <a:r>
              <a:rPr sz="3600" err="1"/>
              <a:t>hiu</a:t>
            </a:r>
            <a:r>
              <a:rPr sz="3600"/>
              <a:t> </a:t>
            </a:r>
            <a:r>
              <a:rPr sz="3600" err="1"/>
              <a:t>lau</a:t>
            </a:r>
            <a:r>
              <a:rPr sz="3600"/>
              <a:t> </a:t>
            </a:r>
            <a:r>
              <a:rPr sz="3600" err="1"/>
              <a:t>xám</a:t>
            </a:r>
            <a:r>
              <a:rPr sz="3600"/>
              <a:t>, </a:t>
            </a:r>
            <a:r>
              <a:rPr sz="3600" err="1"/>
              <a:t>đậm</a:t>
            </a:r>
            <a:r>
              <a:rPr sz="3600"/>
              <a:t> </a:t>
            </a:r>
            <a:r>
              <a:rPr sz="3600" err="1"/>
              <a:t>đà</a:t>
            </a:r>
            <a:r>
              <a:rPr sz="3600"/>
              <a:t> </a:t>
            </a:r>
            <a:r>
              <a:rPr sz="3600" err="1"/>
              <a:t>lòng</a:t>
            </a:r>
            <a:r>
              <a:rPr sz="3600"/>
              <a:t> son</a:t>
            </a:r>
            <a:br>
              <a:rPr sz="3600"/>
            </a:br>
            <a:r>
              <a:rPr sz="3600" err="1"/>
              <a:t>Mình</a:t>
            </a:r>
            <a:r>
              <a:rPr sz="3600"/>
              <a:t> </a:t>
            </a:r>
            <a:r>
              <a:rPr sz="3600" err="1"/>
              <a:t>về</a:t>
            </a:r>
            <a:r>
              <a:rPr sz="3600"/>
              <a:t>, </a:t>
            </a:r>
            <a:r>
              <a:rPr sz="3600" err="1"/>
              <a:t>còn</a:t>
            </a:r>
            <a:r>
              <a:rPr sz="3600"/>
              <a:t> </a:t>
            </a:r>
            <a:r>
              <a:rPr sz="3600" err="1"/>
              <a:t>nhớ</a:t>
            </a:r>
            <a:r>
              <a:rPr sz="3600"/>
              <a:t> </a:t>
            </a:r>
            <a:r>
              <a:rPr sz="3600" err="1"/>
              <a:t>núi</a:t>
            </a:r>
            <a:r>
              <a:rPr sz="3600"/>
              <a:t> non</a:t>
            </a:r>
            <a:br>
              <a:rPr sz="3600"/>
            </a:br>
            <a:r>
              <a:rPr sz="3600" err="1"/>
              <a:t>Nhớ</a:t>
            </a:r>
            <a:r>
              <a:rPr sz="3600"/>
              <a:t> </a:t>
            </a:r>
            <a:r>
              <a:rPr sz="3600" err="1"/>
              <a:t>khi</a:t>
            </a:r>
            <a:r>
              <a:rPr sz="3600"/>
              <a:t> </a:t>
            </a:r>
            <a:r>
              <a:rPr sz="3600" err="1"/>
              <a:t>kháng</a:t>
            </a:r>
            <a:r>
              <a:rPr sz="3600"/>
              <a:t> </a:t>
            </a:r>
            <a:r>
              <a:rPr sz="3600" err="1"/>
              <a:t>Nhật</a:t>
            </a:r>
            <a:r>
              <a:rPr sz="3600"/>
              <a:t>, </a:t>
            </a:r>
            <a:r>
              <a:rPr sz="3600" err="1"/>
              <a:t>thuở</a:t>
            </a:r>
            <a:r>
              <a:rPr sz="3600"/>
              <a:t> </a:t>
            </a:r>
            <a:r>
              <a:rPr sz="3600" err="1"/>
              <a:t>còn</a:t>
            </a:r>
            <a:r>
              <a:rPr sz="3600"/>
              <a:t> </a:t>
            </a:r>
            <a:r>
              <a:rPr sz="3600" err="1"/>
              <a:t>Việt</a:t>
            </a:r>
            <a:r>
              <a:rPr sz="3600"/>
              <a:t> </a:t>
            </a:r>
            <a:r>
              <a:rPr sz="3600" err="1"/>
              <a:t>Minh</a:t>
            </a:r>
            <a:br>
              <a:rPr sz="3600"/>
            </a:br>
            <a:r>
              <a:rPr sz="3600" err="1"/>
              <a:t>Mình</a:t>
            </a:r>
            <a:r>
              <a:rPr sz="3600"/>
              <a:t> </a:t>
            </a:r>
            <a:r>
              <a:rPr sz="3600" err="1"/>
              <a:t>đi</a:t>
            </a:r>
            <a:r>
              <a:rPr sz="3600"/>
              <a:t>, </a:t>
            </a:r>
            <a:r>
              <a:rPr sz="3600" err="1"/>
              <a:t>mình</a:t>
            </a:r>
            <a:r>
              <a:rPr sz="3600"/>
              <a:t> </a:t>
            </a:r>
            <a:r>
              <a:rPr sz="3600" err="1"/>
              <a:t>có</a:t>
            </a:r>
            <a:r>
              <a:rPr sz="3600"/>
              <a:t> </a:t>
            </a:r>
            <a:r>
              <a:rPr sz="3600" err="1"/>
              <a:t>nhớ</a:t>
            </a:r>
            <a:r>
              <a:rPr sz="3600"/>
              <a:t> </a:t>
            </a:r>
            <a:r>
              <a:rPr sz="3600" err="1"/>
              <a:t>mình</a:t>
            </a:r>
            <a:br>
              <a:rPr sz="3600"/>
            </a:br>
            <a:r>
              <a:rPr sz="3600" err="1"/>
              <a:t>Tân</a:t>
            </a:r>
            <a:r>
              <a:rPr sz="3600"/>
              <a:t> </a:t>
            </a:r>
            <a:r>
              <a:rPr sz="3600" err="1"/>
              <a:t>Trào</a:t>
            </a:r>
            <a:r>
              <a:rPr sz="3600"/>
              <a:t>, </a:t>
            </a:r>
            <a:r>
              <a:rPr sz="3600" err="1"/>
              <a:t>Hồng</a:t>
            </a:r>
            <a:r>
              <a:rPr sz="3600"/>
              <a:t> </a:t>
            </a:r>
            <a:r>
              <a:rPr sz="3600" err="1"/>
              <a:t>Thái</a:t>
            </a:r>
            <a:r>
              <a:rPr sz="3600"/>
              <a:t>, </a:t>
            </a:r>
            <a:r>
              <a:rPr sz="3600" err="1"/>
              <a:t>mái</a:t>
            </a:r>
            <a:r>
              <a:rPr sz="3600"/>
              <a:t> </a:t>
            </a:r>
            <a:r>
              <a:rPr sz="3600" err="1"/>
              <a:t>đình</a:t>
            </a:r>
            <a:r>
              <a:rPr sz="3600"/>
              <a:t>, </a:t>
            </a:r>
            <a:r>
              <a:rPr sz="3600" err="1"/>
              <a:t>cây</a:t>
            </a:r>
            <a:r>
              <a:rPr sz="3600"/>
              <a:t> </a:t>
            </a:r>
            <a:r>
              <a:rPr sz="3600" err="1"/>
              <a:t>đa</a:t>
            </a:r>
            <a:r>
              <a:rPr sz="3600"/>
              <a:t>?</a:t>
            </a:r>
            <a:endParaRPr sz="3600"/>
          </a:p>
        </p:txBody>
      </p:sp>
      <p:sp>
        <p:nvSpPr>
          <p:cNvPr id="48131" name="Text Placeholder 48130"/>
          <p:cNvSpPr>
            <a:spLocks noGrp="1"/>
          </p:cNvSpPr>
          <p:nvPr>
            <p:ph type="body" idx="1"/>
          </p:nvPr>
        </p:nvSpPr>
        <p:spPr>
          <a:xfrm>
            <a:off x="1371600" y="3733800"/>
            <a:ext cx="7772400" cy="762000"/>
          </a:xfrm>
        </p:spPr>
        <p:txBody>
          <a:bodyPr lIns="92075" tIns="46038" rIns="92075" bIns="46038"/>
          <a:p>
            <a:pPr lvl="3"/>
            <a:r>
              <a:rPr err="1"/>
              <a:t>Tình</a:t>
            </a:r>
            <a:r>
              <a:t> </a:t>
            </a:r>
            <a:r>
              <a:rPr err="1"/>
              <a:t>cảm</a:t>
            </a:r>
            <a:r>
              <a:t> </a:t>
            </a:r>
            <a:r>
              <a:rPr err="1"/>
              <a:t>của</a:t>
            </a:r>
            <a:r>
              <a:t> </a:t>
            </a:r>
            <a:r>
              <a:rPr err="1"/>
              <a:t>nhân</a:t>
            </a:r>
            <a:r>
              <a:t> </a:t>
            </a:r>
            <a:r>
              <a:rPr err="1"/>
              <a:t>dân</a:t>
            </a:r>
            <a:r>
              <a:t> VB </a:t>
            </a:r>
            <a:r>
              <a:rPr err="1"/>
              <a:t>tiếp</a:t>
            </a:r>
            <a:r>
              <a:t> </a:t>
            </a:r>
            <a:r>
              <a:rPr err="1"/>
              <a:t>tục</a:t>
            </a:r>
            <a:r>
              <a:t> </a:t>
            </a:r>
            <a:r>
              <a:rPr err="1"/>
              <a:t>được</a:t>
            </a:r>
            <a:r>
              <a:t> </a:t>
            </a:r>
            <a:r>
              <a:rPr err="1"/>
              <a:t>khẳng</a:t>
            </a:r>
            <a:r>
              <a:t> </a:t>
            </a:r>
            <a:r>
              <a:rPr err="1"/>
              <a:t>định</a:t>
            </a:r>
            <a:r>
              <a:t> </a:t>
            </a:r>
            <a:r>
              <a:rPr err="1"/>
              <a:t>với</a:t>
            </a:r>
            <a:r>
              <a:t> </a:t>
            </a:r>
            <a:r>
              <a:rPr err="1"/>
              <a:t>mạch</a:t>
            </a:r>
            <a:r>
              <a:t> </a:t>
            </a:r>
            <a:r>
              <a:rPr err="1"/>
              <a:t>tình</a:t>
            </a:r>
            <a:r>
              <a:t> </a:t>
            </a:r>
            <a:r>
              <a:rPr err="1"/>
              <a:t>cảm</a:t>
            </a:r>
            <a:r>
              <a:t> </a:t>
            </a:r>
            <a:r>
              <a:rPr err="1"/>
              <a:t>xuyên</a:t>
            </a:r>
            <a:r>
              <a:t> </a:t>
            </a:r>
            <a:r>
              <a:rPr err="1"/>
              <a:t>suốt</a:t>
            </a:r>
            <a:r>
              <a:t>.</a:t>
            </a:r>
          </a:p>
          <a:p>
            <a:pPr lvl="3">
              <a:buNone/>
            </a:pPr>
          </a:p>
        </p:txBody>
      </p:sp>
      <p:sp>
        <p:nvSpPr>
          <p:cNvPr id="48133" name="Right Arrow 48132"/>
          <p:cNvSpPr/>
          <p:nvPr/>
        </p:nvSpPr>
        <p:spPr>
          <a:xfrm>
            <a:off x="1752600" y="3886200"/>
            <a:ext cx="990600" cy="152400"/>
          </a:xfrm>
          <a:prstGeom prst="rightArrow">
            <a:avLst>
              <a:gd name="adj1" fmla="val 50000"/>
              <a:gd name="adj2" fmla="val 162500"/>
            </a:avLst>
          </a:prstGeom>
          <a:solidFill>
            <a:schemeClr val="accent1"/>
          </a:solidFill>
          <a:ln w="12700" cap="sq" cmpd="sng">
            <a:solidFill>
              <a:schemeClr val="tx1"/>
            </a:solidFill>
            <a:prstDash val="solid"/>
            <a:miter/>
            <a:headEnd type="none" w="med" len="med"/>
            <a:tailEnd type="none" w="med" len="med"/>
          </a:ln>
        </p:spPr>
        <p:txBody>
          <a:bodyPr/>
          <a:p>
            <a:endParaRPr lang="en-US"/>
          </a:p>
        </p:txBody>
      </p:sp>
      <p:pic>
        <p:nvPicPr>
          <p:cNvPr id="48135" name="Picture 48134" descr="cayda_TanTrao"/>
          <p:cNvPicPr>
            <a:picLocks noChangeAspect="1"/>
          </p:cNvPicPr>
          <p:nvPr/>
        </p:nvPicPr>
        <p:blipFill>
          <a:blip r:embed="rId1"/>
          <a:stretch>
            <a:fillRect/>
          </a:stretch>
        </p:blipFill>
        <p:spPr>
          <a:xfrm>
            <a:off x="0" y="2590800"/>
            <a:ext cx="6324600" cy="3733800"/>
          </a:xfrm>
          <a:prstGeom prst="rect">
            <a:avLst/>
          </a:prstGeom>
          <a:noFill/>
          <a:ln w="9525">
            <a:noFill/>
          </a:ln>
        </p:spPr>
      </p:pic>
      <p:pic>
        <p:nvPicPr>
          <p:cNvPr id="48137" name="Picture 48136" descr="DinhHongThai"/>
          <p:cNvPicPr>
            <a:picLocks noChangeAspect="1"/>
          </p:cNvPicPr>
          <p:nvPr/>
        </p:nvPicPr>
        <p:blipFill>
          <a:blip r:embed="rId2"/>
          <a:stretch>
            <a:fillRect/>
          </a:stretch>
        </p:blipFill>
        <p:spPr>
          <a:xfrm>
            <a:off x="1295400" y="304800"/>
            <a:ext cx="7315200" cy="5334000"/>
          </a:xfrm>
          <a:prstGeom prst="rect">
            <a:avLst/>
          </a:prstGeom>
          <a:noFill/>
          <a:ln w="9525">
            <a:noFill/>
          </a:ln>
        </p:spPr>
      </p:pic>
      <p:pic>
        <p:nvPicPr>
          <p:cNvPr id="48139" name="Picture 48138" descr="displayimage"/>
          <p:cNvPicPr>
            <a:picLocks noChangeAspect="1"/>
          </p:cNvPicPr>
          <p:nvPr/>
        </p:nvPicPr>
        <p:blipFill>
          <a:blip r:embed="rId3"/>
          <a:stretch>
            <a:fillRect/>
          </a:stretch>
        </p:blipFill>
        <p:spPr>
          <a:xfrm>
            <a:off x="990600" y="381000"/>
            <a:ext cx="5791200" cy="6019800"/>
          </a:xfrm>
          <a:prstGeom prst="rect">
            <a:avLst/>
          </a:prstGeom>
          <a:noFill/>
          <a:ln w="9525">
            <a:noFill/>
          </a:ln>
        </p:spPr>
      </p:pic>
      <p:pic>
        <p:nvPicPr>
          <p:cNvPr id="48141" name="Picture 48140" descr="P4260125"/>
          <p:cNvPicPr>
            <a:picLocks noChangeAspect="1"/>
          </p:cNvPicPr>
          <p:nvPr/>
        </p:nvPicPr>
        <p:blipFill>
          <a:blip r:embed="rId4"/>
          <a:stretch>
            <a:fillRect/>
          </a:stretch>
        </p:blipFill>
        <p:spPr>
          <a:xfrm>
            <a:off x="204788" y="152400"/>
            <a:ext cx="8734425" cy="6553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checkerboard(across)">
                                      <p:cBhvr>
                                        <p:cTn id="7" dur="500"/>
                                        <p:tgtEl>
                                          <p:spTgt spid="4813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8131">
                                            <p:txEl>
                                              <p:charRg st="0" end="80"/>
                                            </p:txEl>
                                          </p:spTgt>
                                        </p:tgtEl>
                                        <p:attrNameLst>
                                          <p:attrName>style.visibility</p:attrName>
                                        </p:attrNameLst>
                                      </p:cBhvr>
                                      <p:to>
                                        <p:strVal val="visible"/>
                                      </p:to>
                                    </p:set>
                                    <p:animEffect transition="in" filter="randombar(horizontal)">
                                      <p:cBhvr>
                                        <p:cTn id="11" dur="500"/>
                                        <p:tgtEl>
                                          <p:spTgt spid="48131">
                                            <p:txEl>
                                              <p:charRg st="0" end="8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48135"/>
                                        </p:tgtEl>
                                        <p:attrNameLst>
                                          <p:attrName>style.visibility</p:attrName>
                                        </p:attrNameLst>
                                      </p:cBhvr>
                                      <p:to>
                                        <p:strVal val="visible"/>
                                      </p:to>
                                    </p:set>
                                    <p:anim calcmode="lin" valueType="num">
                                      <p:cBhvr>
                                        <p:cTn id="16" dur="1000" fill="hold"/>
                                        <p:tgtEl>
                                          <p:spTgt spid="48135"/>
                                        </p:tgtEl>
                                        <p:attrNameLst>
                                          <p:attrName>ppt_w</p:attrName>
                                        </p:attrNameLst>
                                      </p:cBhvr>
                                      <p:tavLst>
                                        <p:tav tm="0">
                                          <p:val>
                                            <p:strVal val="#ppt_w+.3"/>
                                          </p:val>
                                        </p:tav>
                                        <p:tav tm="100000">
                                          <p:val>
                                            <p:strVal val="#ppt_w"/>
                                          </p:val>
                                        </p:tav>
                                      </p:tavLst>
                                    </p:anim>
                                    <p:anim calcmode="lin" valueType="num">
                                      <p:cBhvr>
                                        <p:cTn id="17" dur="1000" fill="hold"/>
                                        <p:tgtEl>
                                          <p:spTgt spid="48135"/>
                                        </p:tgtEl>
                                        <p:attrNameLst>
                                          <p:attrName>ppt_h</p:attrName>
                                        </p:attrNameLst>
                                      </p:cBhvr>
                                      <p:tavLst>
                                        <p:tav tm="0">
                                          <p:val>
                                            <p:strVal val="#ppt_h"/>
                                          </p:val>
                                        </p:tav>
                                        <p:tav tm="100000">
                                          <p:val>
                                            <p:strVal val="#ppt_h"/>
                                          </p:val>
                                        </p:tav>
                                      </p:tavLst>
                                    </p:anim>
                                    <p:animEffect transition="in" filter="fade">
                                      <p:cBhvr>
                                        <p:cTn id="18" dur="1000"/>
                                        <p:tgtEl>
                                          <p:spTgt spid="4813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xit" presetSubtype="0" fill="hold" nodeType="clickEffect">
                                  <p:stCondLst>
                                    <p:cond delay="0"/>
                                  </p:stCondLst>
                                  <p:childTnLst>
                                    <p:anim calcmode="lin" valueType="num">
                                      <p:cBhvr>
                                        <p:cTn id="22" dur="1000"/>
                                        <p:tgtEl>
                                          <p:spTgt spid="48135"/>
                                        </p:tgtEl>
                                        <p:attrNameLst>
                                          <p:attrName>ppt_w</p:attrName>
                                        </p:attrNameLst>
                                      </p:cBhvr>
                                      <p:tavLst>
                                        <p:tav tm="0">
                                          <p:val>
                                            <p:strVal val="ppt_w"/>
                                          </p:val>
                                        </p:tav>
                                        <p:tav tm="100000">
                                          <p:val>
                                            <p:strVal val="ppt_w*0.70"/>
                                          </p:val>
                                        </p:tav>
                                      </p:tavLst>
                                    </p:anim>
                                    <p:anim calcmode="lin" valueType="num">
                                      <p:cBhvr>
                                        <p:cTn id="23" dur="1000"/>
                                        <p:tgtEl>
                                          <p:spTgt spid="48135"/>
                                        </p:tgtEl>
                                        <p:attrNameLst>
                                          <p:attrName>ppt_h</p:attrName>
                                        </p:attrNameLst>
                                      </p:cBhvr>
                                      <p:tavLst>
                                        <p:tav tm="0">
                                          <p:val>
                                            <p:strVal val="ppt_h"/>
                                          </p:val>
                                        </p:tav>
                                        <p:tav tm="100000">
                                          <p:val>
                                            <p:strVal val="ppt_h"/>
                                          </p:val>
                                        </p:tav>
                                      </p:tavLst>
                                    </p:anim>
                                    <p:animEffect transition="out" filter="fade">
                                      <p:cBhvr>
                                        <p:cTn id="24" dur="1000"/>
                                        <p:tgtEl>
                                          <p:spTgt spid="48135"/>
                                        </p:tgtEl>
                                      </p:cBhvr>
                                    </p:animEffect>
                                    <p:set>
                                      <p:cBhvr>
                                        <p:cTn id="25" dur="1" fill="hold">
                                          <p:stCondLst>
                                            <p:cond delay="999"/>
                                          </p:stCondLst>
                                        </p:cTn>
                                        <p:tgtEl>
                                          <p:spTgt spid="481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48139"/>
                                        </p:tgtEl>
                                        <p:attrNameLst>
                                          <p:attrName>style.visibility</p:attrName>
                                        </p:attrNameLst>
                                      </p:cBhvr>
                                      <p:to>
                                        <p:strVal val="visible"/>
                                      </p:to>
                                    </p:set>
                                    <p:animEffect transition="in" filter="fade">
                                      <p:cBhvr>
                                        <p:cTn id="30" dur="1000"/>
                                        <p:tgtEl>
                                          <p:spTgt spid="48139"/>
                                        </p:tgtEl>
                                      </p:cBhvr>
                                    </p:animEffect>
                                    <p:anim calcmode="lin" valueType="num">
                                      <p:cBhvr>
                                        <p:cTn id="31" dur="1000" fill="hold"/>
                                        <p:tgtEl>
                                          <p:spTgt spid="48139"/>
                                        </p:tgtEl>
                                        <p:attrNameLst>
                                          <p:attrName>ppt_x</p:attrName>
                                        </p:attrNameLst>
                                      </p:cBhvr>
                                      <p:tavLst>
                                        <p:tav tm="0">
                                          <p:val>
                                            <p:strVal val="#ppt_x"/>
                                          </p:val>
                                        </p:tav>
                                        <p:tav tm="100000">
                                          <p:val>
                                            <p:strVal val="#ppt_x"/>
                                          </p:val>
                                        </p:tav>
                                      </p:tavLst>
                                    </p:anim>
                                    <p:anim calcmode="lin" valueType="num">
                                      <p:cBhvr>
                                        <p:cTn id="32" dur="1000" fill="hold"/>
                                        <p:tgtEl>
                                          <p:spTgt spid="4813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xit" presetSubtype="0" fill="hold" nodeType="clickEffect">
                                  <p:stCondLst>
                                    <p:cond delay="0"/>
                                  </p:stCondLst>
                                  <p:childTnLst>
                                    <p:anim calcmode="lin" valueType="num">
                                      <p:cBhvr>
                                        <p:cTn id="36" dur="1000"/>
                                        <p:tgtEl>
                                          <p:spTgt spid="48139"/>
                                        </p:tgtEl>
                                        <p:attrNameLst>
                                          <p:attrName>ppt_w</p:attrName>
                                        </p:attrNameLst>
                                      </p:cBhvr>
                                      <p:tavLst>
                                        <p:tav tm="0">
                                          <p:val>
                                            <p:strVal val="ppt_w"/>
                                          </p:val>
                                        </p:tav>
                                        <p:tav tm="100000">
                                          <p:val>
                                            <p:strVal val="ppt_w*0.70"/>
                                          </p:val>
                                        </p:tav>
                                      </p:tavLst>
                                    </p:anim>
                                    <p:anim calcmode="lin" valueType="num">
                                      <p:cBhvr>
                                        <p:cTn id="37" dur="1000"/>
                                        <p:tgtEl>
                                          <p:spTgt spid="48139"/>
                                        </p:tgtEl>
                                        <p:attrNameLst>
                                          <p:attrName>ppt_h</p:attrName>
                                        </p:attrNameLst>
                                      </p:cBhvr>
                                      <p:tavLst>
                                        <p:tav tm="0">
                                          <p:val>
                                            <p:strVal val="ppt_h"/>
                                          </p:val>
                                        </p:tav>
                                        <p:tav tm="100000">
                                          <p:val>
                                            <p:strVal val="ppt_h"/>
                                          </p:val>
                                        </p:tav>
                                      </p:tavLst>
                                    </p:anim>
                                    <p:animEffect transition="out" filter="fade">
                                      <p:cBhvr>
                                        <p:cTn id="38" dur="1000"/>
                                        <p:tgtEl>
                                          <p:spTgt spid="48139"/>
                                        </p:tgtEl>
                                      </p:cBhvr>
                                    </p:animEffect>
                                    <p:set>
                                      <p:cBhvr>
                                        <p:cTn id="39" dur="1" fill="hold">
                                          <p:stCondLst>
                                            <p:cond delay="999"/>
                                          </p:stCondLst>
                                        </p:cTn>
                                        <p:tgtEl>
                                          <p:spTgt spid="4813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4" presetClass="entr" presetSubtype="0" fill="hold" nodeType="clickEffect">
                                  <p:stCondLst>
                                    <p:cond delay="0"/>
                                  </p:stCondLst>
                                  <p:childTnLst>
                                    <p:set>
                                      <p:cBhvr>
                                        <p:cTn id="43" dur="1" fill="hold">
                                          <p:stCondLst>
                                            <p:cond delay="0"/>
                                          </p:stCondLst>
                                        </p:cTn>
                                        <p:tgtEl>
                                          <p:spTgt spid="48137"/>
                                        </p:tgtEl>
                                        <p:attrNameLst>
                                          <p:attrName>style.visibility</p:attrName>
                                        </p:attrNameLst>
                                      </p:cBhvr>
                                      <p:to>
                                        <p:strVal val="visible"/>
                                      </p:to>
                                    </p:set>
                                    <p:anim to="" calcmode="lin" valueType="num">
                                      <p:cBhvr>
                                        <p:cTn id="44" dur="1" fill="hold"/>
                                        <p:tgtEl>
                                          <p:spTgt spid="48137"/>
                                        </p:tgtEl>
                                        <p:attrNameLst>
                                          <p:attrName>style.visibility</p:attrName>
                                        </p:attrNameLst>
                                      </p:cBhvr>
                                    </p:anim>
                                  </p:childTnLst>
                                </p:cTn>
                              </p:par>
                            </p:childTnLst>
                          </p:cTn>
                        </p:par>
                      </p:childTnLst>
                    </p:cTn>
                  </p:par>
                  <p:par>
                    <p:cTn id="45" fill="hold">
                      <p:stCondLst>
                        <p:cond delay="indefinite"/>
                      </p:stCondLst>
                      <p:childTnLst>
                        <p:par>
                          <p:cTn id="46" fill="hold">
                            <p:stCondLst>
                              <p:cond delay="0"/>
                            </p:stCondLst>
                            <p:childTnLst>
                              <p:par>
                                <p:cTn id="47" presetID="48" presetClass="exit" presetSubtype="0" decel="50000" fill="hold" nodeType="clickEffect">
                                  <p:stCondLst>
                                    <p:cond delay="0"/>
                                  </p:stCondLst>
                                  <p:childTnLst>
                                    <p:anim calcmode="lin" valueType="num">
                                      <p:cBhvr>
                                        <p:cTn id="48" dur="1000"/>
                                        <p:tgtEl>
                                          <p:spTgt spid="48137"/>
                                        </p:tgtEl>
                                        <p:attrNameLst>
                                          <p:attrName>style.rotation</p:attrName>
                                        </p:attrNameLst>
                                      </p:cBhvr>
                                      <p:tavLst>
                                        <p:tav tm="0">
                                          <p:val>
                                            <p:fltVal val="0.000000"/>
                                          </p:val>
                                        </p:tav>
                                        <p:tav tm="20000">
                                          <p:val>
                                            <p:fltVal val="90.000000"/>
                                          </p:val>
                                        </p:tav>
                                        <p:tav tm="20000">
                                          <p:val>
                                            <p:fltVal val="90.000000"/>
                                          </p:val>
                                        </p:tav>
                                        <p:tav tm="100000">
                                          <p:val>
                                            <p:fltVal val="90.000000"/>
                                          </p:val>
                                        </p:tav>
                                      </p:tavLst>
                                    </p:anim>
                                    <p:anim calcmode="lin" valueType="num">
                                      <p:cBhvr>
                                        <p:cTn id="49" dur="1000"/>
                                        <p:tgtEl>
                                          <p:spTgt spid="48137"/>
                                        </p:tgtEl>
                                        <p:attrNameLst>
                                          <p:attrName>ppt_x</p:attrName>
                                        </p:attrNameLst>
                                      </p:cBhvr>
                                      <p:tavLst>
                                        <p:tav tm="0">
                                          <p:val>
                                            <p:strVal val="ppt_x"/>
                                          </p:val>
                                        </p:tav>
                                        <p:tav tm="50000">
                                          <p:val>
                                            <p:fltVal val="0.950000"/>
                                          </p:val>
                                        </p:tav>
                                        <p:tav tm="100000">
                                          <p:val>
                                            <p:fltVal val="-1.000000"/>
                                          </p:val>
                                        </p:tav>
                                      </p:tavLst>
                                    </p:anim>
                                    <p:anim calcmode="lin" valueType="num">
                                      <p:cBhvr>
                                        <p:cTn id="50" dur="1000"/>
                                        <p:tgtEl>
                                          <p:spTgt spid="48137"/>
                                        </p:tgtEl>
                                        <p:attrNameLst>
                                          <p:attrName>ppt_y</p:attrName>
                                        </p:attrNameLst>
                                      </p:cBhvr>
                                      <p:tavLst>
                                        <p:tav tm="0">
                                          <p:val>
                                            <p:strVal val="ppt_y"/>
                                          </p:val>
                                        </p:tav>
                                        <p:tav tm="100000">
                                          <p:val>
                                            <p:strVal val="ppt_y"/>
                                          </p:val>
                                        </p:tav>
                                      </p:tavLst>
                                    </p:anim>
                                    <p:animEffect transition="out" filter="fade">
                                      <p:cBhvr>
                                        <p:cTn id="51" dur="1000"/>
                                        <p:tgtEl>
                                          <p:spTgt spid="48137"/>
                                        </p:tgtEl>
                                      </p:cBhvr>
                                    </p:animEffect>
                                    <p:set>
                                      <p:cBhvr>
                                        <p:cTn id="52" dur="1" fill="hold">
                                          <p:stCondLst>
                                            <p:cond delay="999"/>
                                          </p:stCondLst>
                                        </p:cTn>
                                        <p:tgtEl>
                                          <p:spTgt spid="481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nodeType="clickEffect">
                                  <p:stCondLst>
                                    <p:cond delay="0"/>
                                  </p:stCondLst>
                                  <p:childTnLst>
                                    <p:set>
                                      <p:cBhvr>
                                        <p:cTn id="56" dur="1" fill="hold">
                                          <p:stCondLst>
                                            <p:cond delay="0"/>
                                          </p:stCondLst>
                                        </p:cTn>
                                        <p:tgtEl>
                                          <p:spTgt spid="48141"/>
                                        </p:tgtEl>
                                        <p:attrNameLst>
                                          <p:attrName>style.visibility</p:attrName>
                                        </p:attrNameLst>
                                      </p:cBhvr>
                                      <p:to>
                                        <p:strVal val="visible"/>
                                      </p:to>
                                    </p:set>
                                    <p:animEffect transition="in" filter="wedge">
                                      <p:cBhvr>
                                        <p:cTn id="57" dur="2000"/>
                                        <p:tgtEl>
                                          <p:spTgt spid="48141"/>
                                        </p:tgtEl>
                                      </p:cBhvr>
                                    </p:animEffect>
                                  </p:childTnLst>
                                </p:cTn>
                              </p:par>
                            </p:childTnLst>
                          </p:cTn>
                        </p:par>
                      </p:childTnLst>
                    </p:cTn>
                  </p:par>
                  <p:par>
                    <p:cTn id="58" fill="hold">
                      <p:stCondLst>
                        <p:cond delay="indefinite"/>
                      </p:stCondLst>
                      <p:childTnLst>
                        <p:par>
                          <p:cTn id="59" fill="hold">
                            <p:stCondLst>
                              <p:cond delay="0"/>
                            </p:stCondLst>
                            <p:childTnLst>
                              <p:par>
                                <p:cTn id="60" presetID="13" presetClass="exit" presetSubtype="16" fill="hold" nodeType="clickEffect">
                                  <p:stCondLst>
                                    <p:cond delay="0"/>
                                  </p:stCondLst>
                                  <p:childTnLst>
                                    <p:animEffect transition="out" filter="plus(in)">
                                      <p:cBhvr>
                                        <p:cTn id="61" dur="2000"/>
                                        <p:tgtEl>
                                          <p:spTgt spid="48141"/>
                                        </p:tgtEl>
                                      </p:cBhvr>
                                    </p:animEffect>
                                    <p:set>
                                      <p:cBhvr>
                                        <p:cTn id="62" dur="1" fill="hold">
                                          <p:stCondLst>
                                            <p:cond delay="1999"/>
                                          </p:stCondLst>
                                        </p:cTn>
                                        <p:tgtEl>
                                          <p:spTgt spid="481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Title 53249"/>
          <p:cNvSpPr>
            <a:spLocks noGrp="1"/>
          </p:cNvSpPr>
          <p:nvPr>
            <p:ph type="title"/>
          </p:nvPr>
        </p:nvSpPr>
        <p:spPr>
          <a:xfrm>
            <a:off x="457200" y="277813"/>
            <a:ext cx="8229600" cy="636587"/>
          </a:xfrm>
        </p:spPr>
        <p:txBody>
          <a:bodyPr/>
          <a:p>
            <a:r>
              <a:rPr sz="3400" b="1" err="1">
                <a:latin typeface="VNI-Times" pitchFamily="2" charset="0"/>
              </a:rPr>
              <a:t>Những</a:t>
            </a:r>
            <a:r>
              <a:rPr sz="3400" b="1">
                <a:latin typeface="VNI-Times" pitchFamily="2" charset="0"/>
              </a:rPr>
              <a:t> chi </a:t>
            </a:r>
            <a:r>
              <a:rPr sz="3400" b="1" err="1">
                <a:latin typeface="VNI-Times" pitchFamily="2" charset="0"/>
              </a:rPr>
              <a:t>tiết</a:t>
            </a:r>
            <a:r>
              <a:rPr sz="3400" b="1">
                <a:latin typeface="VNI-Times" pitchFamily="2" charset="0"/>
              </a:rPr>
              <a:t> </a:t>
            </a:r>
            <a:r>
              <a:rPr sz="3400" b="1" err="1">
                <a:latin typeface="VNI-Times" pitchFamily="2" charset="0"/>
              </a:rPr>
              <a:t>về</a:t>
            </a:r>
            <a:r>
              <a:rPr sz="3400" b="1">
                <a:latin typeface="VNI-Times" pitchFamily="2" charset="0"/>
              </a:rPr>
              <a:t> </a:t>
            </a:r>
            <a:r>
              <a:rPr sz="3400" b="1" err="1">
                <a:latin typeface="VNI-Times" pitchFamily="2" charset="0"/>
              </a:rPr>
              <a:t>cuộc</a:t>
            </a:r>
            <a:r>
              <a:rPr sz="3400" b="1">
                <a:latin typeface="VNI-Times" pitchFamily="2" charset="0"/>
              </a:rPr>
              <a:t> </a:t>
            </a:r>
            <a:r>
              <a:rPr sz="3400" b="1" err="1">
                <a:latin typeface="VNI-Times" pitchFamily="2" charset="0"/>
              </a:rPr>
              <a:t>sống</a:t>
            </a:r>
            <a:r>
              <a:rPr sz="3400" b="1">
                <a:latin typeface="VNI-Times" pitchFamily="2" charset="0"/>
              </a:rPr>
              <a:t> </a:t>
            </a:r>
            <a:r>
              <a:rPr sz="3400" b="1" err="1">
                <a:latin typeface="VNI-Times" pitchFamily="2" charset="0"/>
              </a:rPr>
              <a:t>vaø</a:t>
            </a:r>
            <a:r>
              <a:rPr sz="3400" b="1">
                <a:latin typeface="VNI-Times" pitchFamily="2" charset="0"/>
              </a:rPr>
              <a:t> </a:t>
            </a:r>
            <a:r>
              <a:rPr sz="3400" b="1" err="1">
                <a:latin typeface="VNI-Times" pitchFamily="2" charset="0"/>
              </a:rPr>
              <a:t>tình</a:t>
            </a:r>
            <a:r>
              <a:rPr sz="3400" b="1">
                <a:latin typeface="VNI-Times" pitchFamily="2" charset="0"/>
              </a:rPr>
              <a:t> </a:t>
            </a:r>
            <a:r>
              <a:rPr sz="3400" b="1" err="1">
                <a:latin typeface="VNI-Times" pitchFamily="2" charset="0"/>
              </a:rPr>
              <a:t>người</a:t>
            </a:r>
            <a:endParaRPr sz="3400" b="1">
              <a:latin typeface="VNI-Times" pitchFamily="2" charset="0"/>
            </a:endParaRPr>
          </a:p>
        </p:txBody>
      </p:sp>
      <p:sp>
        <p:nvSpPr>
          <p:cNvPr id="53251" name="Text Placeholder 53250"/>
          <p:cNvSpPr>
            <a:spLocks noGrp="1"/>
          </p:cNvSpPr>
          <p:nvPr>
            <p:ph type="body" idx="1"/>
          </p:nvPr>
        </p:nvSpPr>
        <p:spPr>
          <a:xfrm>
            <a:off x="457200" y="990600"/>
            <a:ext cx="8229600" cy="5140325"/>
          </a:xfrm>
        </p:spPr>
        <p:txBody>
          <a:bodyPr/>
          <a:p/>
        </p:txBody>
      </p:sp>
      <p:sp>
        <p:nvSpPr>
          <p:cNvPr id="53252" name="Rectangles 53251"/>
          <p:cNvSpPr/>
          <p:nvPr/>
        </p:nvSpPr>
        <p:spPr>
          <a:xfrm>
            <a:off x="762000" y="1447800"/>
            <a:ext cx="1066800" cy="1905000"/>
          </a:xfrm>
          <a:prstGeom prst="rect">
            <a:avLst/>
          </a:prstGeom>
          <a:solidFill>
            <a:schemeClr val="accent1"/>
          </a:solidFill>
          <a:ln w="12700" cap="sq" cmpd="sng">
            <a:solidFill>
              <a:schemeClr val="tx1"/>
            </a:solidFill>
            <a:prstDash val="solid"/>
            <a:miter/>
            <a:headEnd type="none" w="med" len="med"/>
            <a:tailEnd type="none" w="med" len="med"/>
          </a:ln>
        </p:spPr>
        <p:txBody>
          <a:bodyPr wrap="none" anchor="ctr" anchorCtr="0"/>
          <a:p>
            <a:r>
              <a:rPr err="1">
                <a:latin typeface="Times New Roman" panose="02020603050405020304" pitchFamily="18" charset="0"/>
              </a:rPr>
              <a:t>Miếng</a:t>
            </a:r>
            <a:endParaRPr>
              <a:latin typeface="Times New Roman" panose="02020603050405020304" pitchFamily="18" charset="0"/>
            </a:endParaRPr>
          </a:p>
          <a:p>
            <a:r>
              <a:rPr err="1">
                <a:latin typeface="Times New Roman" panose="02020603050405020304" pitchFamily="18" charset="0"/>
              </a:rPr>
              <a:t>cơm</a:t>
            </a:r>
            <a:endParaRPr>
              <a:latin typeface="Times New Roman" panose="02020603050405020304" pitchFamily="18" charset="0"/>
            </a:endParaRPr>
          </a:p>
          <a:p>
            <a:r>
              <a:rPr err="1">
                <a:latin typeface="Times New Roman" panose="02020603050405020304" pitchFamily="18" charset="0"/>
              </a:rPr>
              <a:t>chấm</a:t>
            </a:r>
            <a:endParaRPr>
              <a:latin typeface="Times New Roman" panose="02020603050405020304" pitchFamily="18" charset="0"/>
            </a:endParaRPr>
          </a:p>
          <a:p>
            <a:r>
              <a:rPr err="1">
                <a:latin typeface="Times New Roman" panose="02020603050405020304" pitchFamily="18" charset="0"/>
              </a:rPr>
              <a:t>muối</a:t>
            </a:r>
            <a:endParaRPr>
              <a:latin typeface="Times New Roman" panose="02020603050405020304" pitchFamily="18" charset="0"/>
            </a:endParaRPr>
          </a:p>
        </p:txBody>
      </p:sp>
      <p:sp>
        <p:nvSpPr>
          <p:cNvPr id="53253" name="Rectangles 53252"/>
          <p:cNvSpPr/>
          <p:nvPr/>
        </p:nvSpPr>
        <p:spPr>
          <a:xfrm>
            <a:off x="2362200" y="1447800"/>
            <a:ext cx="1066800" cy="2362200"/>
          </a:xfrm>
          <a:prstGeom prst="rect">
            <a:avLst/>
          </a:prstGeom>
          <a:solidFill>
            <a:schemeClr val="accent1"/>
          </a:solidFill>
          <a:ln w="12700" cap="sq" cmpd="sng">
            <a:solidFill>
              <a:schemeClr val="tx1"/>
            </a:solidFill>
            <a:prstDash val="solid"/>
            <a:miter/>
            <a:headEnd type="none" w="med" len="med"/>
            <a:tailEnd type="none" w="med" len="med"/>
          </a:ln>
        </p:spPr>
        <p:txBody>
          <a:bodyPr wrap="none" anchor="ctr" anchorCtr="0"/>
          <a:p>
            <a:r>
              <a:rPr err="1">
                <a:latin typeface="Times New Roman" panose="02020603050405020304" pitchFamily="18" charset="0"/>
              </a:rPr>
              <a:t>Quả</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trám</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bùi</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đọn</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măng</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mai</a:t>
            </a:r>
            <a:r>
              <a:rPr>
                <a:latin typeface="Times New Roman" panose="02020603050405020304" pitchFamily="18" charset="0"/>
              </a:rPr>
              <a:t> </a:t>
            </a:r>
            <a:endParaRPr>
              <a:latin typeface="Times New Roman" panose="02020603050405020304" pitchFamily="18" charset="0"/>
            </a:endParaRPr>
          </a:p>
        </p:txBody>
      </p:sp>
      <p:sp>
        <p:nvSpPr>
          <p:cNvPr id="53254" name="Rectangles 53253"/>
          <p:cNvSpPr/>
          <p:nvPr/>
        </p:nvSpPr>
        <p:spPr>
          <a:xfrm>
            <a:off x="3886200" y="1447800"/>
            <a:ext cx="990600" cy="2362200"/>
          </a:xfrm>
          <a:prstGeom prst="rect">
            <a:avLst/>
          </a:prstGeom>
          <a:solidFill>
            <a:schemeClr val="accent1"/>
          </a:solidFill>
          <a:ln w="12700" cap="sq" cmpd="sng">
            <a:solidFill>
              <a:schemeClr val="tx1"/>
            </a:solidFill>
            <a:prstDash val="solid"/>
            <a:miter/>
            <a:headEnd type="none" w="med" len="med"/>
            <a:tailEnd type="none" w="med" len="med"/>
          </a:ln>
        </p:spPr>
        <p:txBody>
          <a:bodyPr wrap="none" anchor="ctr" anchorCtr="0"/>
          <a:p>
            <a:r>
              <a:rPr err="1">
                <a:latin typeface="Times New Roman" panose="02020603050405020304" pitchFamily="18" charset="0"/>
              </a:rPr>
              <a:t>Mái</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nhà</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lau</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xám</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hắt</a:t>
            </a:r>
            <a:r>
              <a:rPr>
                <a:latin typeface="Times New Roman" panose="02020603050405020304" pitchFamily="18" charset="0"/>
              </a:rPr>
              <a:t> </a:t>
            </a:r>
            <a:r>
              <a:rPr err="1">
                <a:latin typeface="Times New Roman" panose="02020603050405020304" pitchFamily="18" charset="0"/>
              </a:rPr>
              <a:t>hiu</a:t>
            </a:r>
            <a:r>
              <a:rPr>
                <a:latin typeface="Times New Roman" panose="02020603050405020304" pitchFamily="18" charset="0"/>
              </a:rPr>
              <a:t> </a:t>
            </a:r>
            <a:endParaRPr>
              <a:latin typeface="Times New Roman" panose="02020603050405020304" pitchFamily="18" charset="0"/>
            </a:endParaRPr>
          </a:p>
        </p:txBody>
      </p:sp>
      <p:sp>
        <p:nvSpPr>
          <p:cNvPr id="53256" name="Rectangles 53255"/>
          <p:cNvSpPr/>
          <p:nvPr/>
        </p:nvSpPr>
        <p:spPr>
          <a:xfrm>
            <a:off x="5257800" y="1447800"/>
            <a:ext cx="1066800" cy="2667000"/>
          </a:xfrm>
          <a:prstGeom prst="rect">
            <a:avLst/>
          </a:prstGeom>
          <a:solidFill>
            <a:schemeClr val="accent1"/>
          </a:solidFill>
          <a:ln w="12700" cap="sq" cmpd="sng">
            <a:solidFill>
              <a:schemeClr val="tx1"/>
            </a:solidFill>
            <a:prstDash val="solid"/>
            <a:miter/>
            <a:headEnd type="none" w="med" len="med"/>
            <a:tailEnd type="none" w="med" len="med"/>
          </a:ln>
        </p:spPr>
        <p:txBody>
          <a:bodyPr wrap="none" anchor="ctr" anchorCtr="0"/>
          <a:p>
            <a:r>
              <a:rPr err="1">
                <a:latin typeface="Times New Roman" panose="02020603050405020304" pitchFamily="18" charset="0"/>
              </a:rPr>
              <a:t>Mối</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thù</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hai</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vai</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chung</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gánh</a:t>
            </a:r>
            <a:br>
              <a:rPr>
                <a:latin typeface="Times New Roman" panose="02020603050405020304" pitchFamily="18" charset="0"/>
              </a:rPr>
            </a:br>
            <a:endParaRPr>
              <a:latin typeface="Times New Roman" panose="02020603050405020304" pitchFamily="18" charset="0"/>
            </a:endParaRPr>
          </a:p>
        </p:txBody>
      </p:sp>
      <p:sp>
        <p:nvSpPr>
          <p:cNvPr id="53257" name="Rectangles 53256"/>
          <p:cNvSpPr/>
          <p:nvPr/>
        </p:nvSpPr>
        <p:spPr>
          <a:xfrm>
            <a:off x="6858000" y="1447800"/>
            <a:ext cx="1371600" cy="3429000"/>
          </a:xfrm>
          <a:prstGeom prst="rect">
            <a:avLst/>
          </a:prstGeom>
          <a:solidFill>
            <a:schemeClr val="accent1"/>
          </a:solidFill>
          <a:ln w="12700" cap="sq" cmpd="sng">
            <a:solidFill>
              <a:schemeClr val="tx1"/>
            </a:solidFill>
            <a:prstDash val="solid"/>
            <a:miter/>
            <a:headEnd type="none" w="med" len="med"/>
            <a:tailEnd type="none" w="med" len="med"/>
          </a:ln>
        </p:spPr>
        <p:txBody>
          <a:bodyPr wrap="none" anchor="ctr" anchorCtr="0"/>
          <a:p>
            <a:r>
              <a:rPr err="1">
                <a:latin typeface="Times New Roman" panose="02020603050405020304" pitchFamily="18" charset="0"/>
              </a:rPr>
              <a:t>Những</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tấm</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lòng</a:t>
            </a:r>
            <a:r>
              <a:rPr>
                <a:latin typeface="Times New Roman" panose="02020603050405020304" pitchFamily="18" charset="0"/>
              </a:rPr>
              <a:t> </a:t>
            </a:r>
            <a:endParaRPr>
              <a:latin typeface="Times New Roman" panose="02020603050405020304" pitchFamily="18" charset="0"/>
            </a:endParaRPr>
          </a:p>
          <a:p>
            <a:r>
              <a:rPr>
                <a:latin typeface="Times New Roman" panose="02020603050405020304" pitchFamily="18" charset="0"/>
              </a:rPr>
              <a:t>son </a:t>
            </a:r>
            <a:endParaRPr>
              <a:latin typeface="Times New Roman" panose="02020603050405020304" pitchFamily="18" charset="0"/>
            </a:endParaRPr>
          </a:p>
          <a:p>
            <a:r>
              <a:rPr err="1">
                <a:latin typeface="Times New Roman" panose="02020603050405020304" pitchFamily="18" charset="0"/>
              </a:rPr>
              <a:t>không</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bao</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giờ</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phai</a:t>
            </a:r>
            <a:r>
              <a:rPr>
                <a:latin typeface="Times New Roman" panose="02020603050405020304" pitchFamily="18" charset="0"/>
              </a:rPr>
              <a:t> </a:t>
            </a:r>
            <a:r>
              <a:rPr err="1">
                <a:latin typeface="Times New Roman" panose="02020603050405020304" pitchFamily="18" charset="0"/>
              </a:rPr>
              <a:t>nhạt</a:t>
            </a:r>
            <a:r>
              <a:rPr>
                <a:latin typeface="Times New Roman" panose="02020603050405020304" pitchFamily="18" charset="0"/>
              </a:rPr>
              <a:t> </a:t>
            </a:r>
            <a:endParaRPr>
              <a:latin typeface="Times New Roman" panose="02020603050405020304" pitchFamily="18" charset="0"/>
            </a:endParaRPr>
          </a:p>
        </p:txBody>
      </p:sp>
      <p:pic>
        <p:nvPicPr>
          <p:cNvPr id="53259" name="Picture 53258" descr="ComNamMuoiVung2235"/>
          <p:cNvPicPr>
            <a:picLocks noChangeAspect="1"/>
          </p:cNvPicPr>
          <p:nvPr/>
        </p:nvPicPr>
        <p:blipFill>
          <a:blip r:embed="rId1"/>
          <a:stretch>
            <a:fillRect/>
          </a:stretch>
        </p:blipFill>
        <p:spPr>
          <a:xfrm>
            <a:off x="0" y="3124200"/>
            <a:ext cx="4572000" cy="3733800"/>
          </a:xfrm>
          <a:prstGeom prst="rect">
            <a:avLst/>
          </a:prstGeom>
          <a:noFill/>
          <a:ln w="9525">
            <a:noFill/>
          </a:ln>
        </p:spPr>
      </p:pic>
      <p:pic>
        <p:nvPicPr>
          <p:cNvPr id="53261" name="Picture 53260" descr="canarium_ovatum_pili_small"/>
          <p:cNvPicPr>
            <a:picLocks noChangeAspect="1"/>
          </p:cNvPicPr>
          <p:nvPr/>
        </p:nvPicPr>
        <p:blipFill>
          <a:blip r:embed="rId2"/>
          <a:stretch>
            <a:fillRect/>
          </a:stretch>
        </p:blipFill>
        <p:spPr>
          <a:xfrm>
            <a:off x="2514600" y="228600"/>
            <a:ext cx="4762500" cy="6353175"/>
          </a:xfrm>
          <a:prstGeom prst="rect">
            <a:avLst/>
          </a:prstGeom>
          <a:noFill/>
          <a:ln w="9525">
            <a:noFill/>
          </a:ln>
        </p:spPr>
      </p:pic>
      <p:pic>
        <p:nvPicPr>
          <p:cNvPr id="53263" name="Picture 53262" descr="nha_que_3"/>
          <p:cNvPicPr>
            <a:picLocks noChangeAspect="1"/>
          </p:cNvPicPr>
          <p:nvPr/>
        </p:nvPicPr>
        <p:blipFill>
          <a:blip r:embed="rId3"/>
          <a:stretch>
            <a:fillRect/>
          </a:stretch>
        </p:blipFill>
        <p:spPr>
          <a:xfrm>
            <a:off x="2895600" y="1066800"/>
            <a:ext cx="6038850" cy="4419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wheel(4)">
                                      <p:cBhvr>
                                        <p:cTn id="7" dur="2000"/>
                                        <p:tgtEl>
                                          <p:spTgt spid="53250"/>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53252"/>
                                        </p:tgtEl>
                                        <p:attrNameLst>
                                          <p:attrName>style.visibility</p:attrName>
                                        </p:attrNameLst>
                                      </p:cBhvr>
                                      <p:to>
                                        <p:strVal val="visible"/>
                                      </p:to>
                                    </p:set>
                                    <p:animEffect transition="in" filter="checkerboard(across)">
                                      <p:cBhvr>
                                        <p:cTn id="11" dur="500"/>
                                        <p:tgtEl>
                                          <p:spTgt spid="53252"/>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nodeType="clickEffect">
                                  <p:stCondLst>
                                    <p:cond delay="0"/>
                                  </p:stCondLst>
                                  <p:childTnLst>
                                    <p:set>
                                      <p:cBhvr>
                                        <p:cTn id="15" dur="1" fill="hold">
                                          <p:stCondLst>
                                            <p:cond delay="0"/>
                                          </p:stCondLst>
                                        </p:cTn>
                                        <p:tgtEl>
                                          <p:spTgt spid="53259"/>
                                        </p:tgtEl>
                                        <p:attrNameLst>
                                          <p:attrName>style.visibility</p:attrName>
                                        </p:attrNameLst>
                                      </p:cBhvr>
                                      <p:to>
                                        <p:strVal val="visible"/>
                                      </p:to>
                                    </p:set>
                                    <p:anim calcmode="lin" valueType="num">
                                      <p:cBhvr>
                                        <p:cTn id="16" dur="1000" fill="hold"/>
                                        <p:tgtEl>
                                          <p:spTgt spid="53259"/>
                                        </p:tgtEl>
                                        <p:attrNameLst>
                                          <p:attrName>ppt_x</p:attrName>
                                        </p:attrNameLst>
                                      </p:cBhvr>
                                      <p:tavLst>
                                        <p:tav tm="0">
                                          <p:val>
                                            <p:strVal val="#ppt_x-.2"/>
                                          </p:val>
                                        </p:tav>
                                        <p:tav tm="100000">
                                          <p:val>
                                            <p:strVal val="#ppt_x"/>
                                          </p:val>
                                        </p:tav>
                                      </p:tavLst>
                                    </p:anim>
                                    <p:anim calcmode="lin" valueType="num">
                                      <p:cBhvr>
                                        <p:cTn id="17" dur="1000" fill="hold"/>
                                        <p:tgtEl>
                                          <p:spTgt spid="53259"/>
                                        </p:tgtEl>
                                        <p:attrNameLst>
                                          <p:attrName>ppt_y</p:attrName>
                                        </p:attrNameLst>
                                      </p:cBhvr>
                                      <p:tavLst>
                                        <p:tav tm="0">
                                          <p:val>
                                            <p:strVal val="#ppt_y"/>
                                          </p:val>
                                        </p:tav>
                                        <p:tav tm="100000">
                                          <p:val>
                                            <p:strVal val="#ppt_y"/>
                                          </p:val>
                                        </p:tav>
                                      </p:tavLst>
                                    </p:anim>
                                    <p:animEffect transition="in" filter="wipe(right)" prLst="gradientSize: 0.1">
                                      <p:cBhvr>
                                        <p:cTn id="18" dur="1000"/>
                                        <p:tgtEl>
                                          <p:spTgt spid="53259"/>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xit" presetSubtype="10" fill="hold" nodeType="clickEffect">
                                  <p:stCondLst>
                                    <p:cond delay="0"/>
                                  </p:stCondLst>
                                  <p:childTnLst>
                                    <p:anim calcmode="lin" valueType="num">
                                      <p:cBhvr>
                                        <p:cTn id="22" dur="500"/>
                                        <p:tgtEl>
                                          <p:spTgt spid="53259"/>
                                        </p:tgtEl>
                                        <p:attrNameLst>
                                          <p:attrName>ppt_w</p:attrName>
                                        </p:attrNameLst>
                                      </p:cBhvr>
                                      <p:tavLst>
                                        <p:tav tm="0">
                                          <p:val>
                                            <p:strVal val="ppt_w"/>
                                          </p:val>
                                        </p:tav>
                                        <p:tav tm="100000">
                                          <p:val>
                                            <p:fltVal val="0.000000"/>
                                          </p:val>
                                        </p:tav>
                                      </p:tavLst>
                                    </p:anim>
                                    <p:anim calcmode="lin" valueType="num">
                                      <p:cBhvr>
                                        <p:cTn id="23" dur="500"/>
                                        <p:tgtEl>
                                          <p:spTgt spid="53259"/>
                                        </p:tgtEl>
                                        <p:attrNameLst>
                                          <p:attrName>ppt_h</p:attrName>
                                        </p:attrNameLst>
                                      </p:cBhvr>
                                      <p:tavLst>
                                        <p:tav tm="0">
                                          <p:val>
                                            <p:strVal val="ppt_h"/>
                                          </p:val>
                                        </p:tav>
                                        <p:tav tm="100000">
                                          <p:val>
                                            <p:strVal val="ppt_h"/>
                                          </p:val>
                                        </p:tav>
                                      </p:tavLst>
                                    </p:anim>
                                    <p:set>
                                      <p:cBhvr>
                                        <p:cTn id="24" dur="1" fill="hold">
                                          <p:stCondLst>
                                            <p:cond delay="499"/>
                                          </p:stCondLst>
                                        </p:cTn>
                                        <p:tgtEl>
                                          <p:spTgt spid="53259"/>
                                        </p:tgtEl>
                                        <p:attrNameLst>
                                          <p:attrName>style.visibility</p:attrName>
                                        </p:attrNameLst>
                                      </p:cBhvr>
                                      <p:to>
                                        <p:strVal val="hidden"/>
                                      </p:to>
                                    </p:set>
                                  </p:childTnLst>
                                </p:cTn>
                              </p:par>
                            </p:childTnLst>
                          </p:cTn>
                        </p:par>
                        <p:par>
                          <p:cTn id="25" fill="hold">
                            <p:stCondLst>
                              <p:cond delay="500"/>
                            </p:stCondLst>
                            <p:childTnLst>
                              <p:par>
                                <p:cTn id="26" presetID="5" presetClass="entr" presetSubtype="10" fill="hold" grpId="0" nodeType="afterEffect">
                                  <p:stCondLst>
                                    <p:cond delay="0"/>
                                  </p:stCondLst>
                                  <p:childTnLst>
                                    <p:set>
                                      <p:cBhvr>
                                        <p:cTn id="27" dur="1" fill="hold">
                                          <p:stCondLst>
                                            <p:cond delay="0"/>
                                          </p:stCondLst>
                                        </p:cTn>
                                        <p:tgtEl>
                                          <p:spTgt spid="53253"/>
                                        </p:tgtEl>
                                        <p:attrNameLst>
                                          <p:attrName>style.visibility</p:attrName>
                                        </p:attrNameLst>
                                      </p:cBhvr>
                                      <p:to>
                                        <p:strVal val="visible"/>
                                      </p:to>
                                    </p:set>
                                    <p:animEffect transition="in" filter="checkerboard(across)">
                                      <p:cBhvr>
                                        <p:cTn id="28" dur="500"/>
                                        <p:tgtEl>
                                          <p:spTgt spid="5325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53261"/>
                                        </p:tgtEl>
                                        <p:attrNameLst>
                                          <p:attrName>style.visibility</p:attrName>
                                        </p:attrNameLst>
                                      </p:cBhvr>
                                      <p:to>
                                        <p:strVal val="visible"/>
                                      </p:to>
                                    </p:set>
                                    <p:animEffect transition="in" filter="checkerboard(across)">
                                      <p:cBhvr>
                                        <p:cTn id="33" dur="500"/>
                                        <p:tgtEl>
                                          <p:spTgt spid="53261"/>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xit" presetSubtype="16" fill="hold" nodeType="clickEffect">
                                  <p:stCondLst>
                                    <p:cond delay="0"/>
                                  </p:stCondLst>
                                  <p:childTnLst>
                                    <p:animEffect transition="out" filter="plus(in)">
                                      <p:cBhvr>
                                        <p:cTn id="37" dur="2000"/>
                                        <p:tgtEl>
                                          <p:spTgt spid="53261"/>
                                        </p:tgtEl>
                                      </p:cBhvr>
                                    </p:animEffect>
                                    <p:set>
                                      <p:cBhvr>
                                        <p:cTn id="38" dur="1" fill="hold">
                                          <p:stCondLst>
                                            <p:cond delay="1999"/>
                                          </p:stCondLst>
                                        </p:cTn>
                                        <p:tgtEl>
                                          <p:spTgt spid="53261"/>
                                        </p:tgtEl>
                                        <p:attrNameLst>
                                          <p:attrName>style.visibility</p:attrName>
                                        </p:attrNameLst>
                                      </p:cBhvr>
                                      <p:to>
                                        <p:strVal val="hidden"/>
                                      </p:to>
                                    </p:set>
                                  </p:childTnLst>
                                </p:cTn>
                              </p:par>
                            </p:childTnLst>
                          </p:cTn>
                        </p:par>
                        <p:par>
                          <p:cTn id="39" fill="hold">
                            <p:stCondLst>
                              <p:cond delay="2000"/>
                            </p:stCondLst>
                            <p:childTnLst>
                              <p:par>
                                <p:cTn id="40" presetID="5" presetClass="entr" presetSubtype="10" fill="hold" grpId="0" nodeType="afterEffect">
                                  <p:stCondLst>
                                    <p:cond delay="0"/>
                                  </p:stCondLst>
                                  <p:childTnLst>
                                    <p:set>
                                      <p:cBhvr>
                                        <p:cTn id="41" dur="1" fill="hold">
                                          <p:stCondLst>
                                            <p:cond delay="0"/>
                                          </p:stCondLst>
                                        </p:cTn>
                                        <p:tgtEl>
                                          <p:spTgt spid="53254"/>
                                        </p:tgtEl>
                                        <p:attrNameLst>
                                          <p:attrName>style.visibility</p:attrName>
                                        </p:attrNameLst>
                                      </p:cBhvr>
                                      <p:to>
                                        <p:strVal val="visible"/>
                                      </p:to>
                                    </p:set>
                                    <p:animEffect transition="in" filter="checkerboard(across)">
                                      <p:cBhvr>
                                        <p:cTn id="42" dur="500"/>
                                        <p:tgtEl>
                                          <p:spTgt spid="5325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3263"/>
                                        </p:tgtEl>
                                        <p:attrNameLst>
                                          <p:attrName>style.visibility</p:attrName>
                                        </p:attrNameLst>
                                      </p:cBhvr>
                                      <p:to>
                                        <p:strVal val="visible"/>
                                      </p:to>
                                    </p:set>
                                    <p:animEffect transition="in" filter="randombar(horizontal)">
                                      <p:cBhvr>
                                        <p:cTn id="47" dur="500"/>
                                        <p:tgtEl>
                                          <p:spTgt spid="53263"/>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xit" presetSubtype="0" fill="hold" nodeType="clickEffect">
                                  <p:stCondLst>
                                    <p:cond delay="0"/>
                                  </p:stCondLst>
                                  <p:childTnLst>
                                    <p:anim calcmode="lin" valueType="num">
                                      <p:cBhvr>
                                        <p:cTn id="51" dur="1000"/>
                                        <p:tgtEl>
                                          <p:spTgt spid="53263"/>
                                        </p:tgtEl>
                                        <p:attrNameLst>
                                          <p:attrName>ppt_x</p:attrName>
                                        </p:attrNameLst>
                                      </p:cBhvr>
                                      <p:tavLst>
                                        <p:tav tm="0">
                                          <p:val>
                                            <p:strVal val="ppt_x"/>
                                          </p:val>
                                        </p:tav>
                                        <p:tav tm="100000">
                                          <p:val>
                                            <p:strVal val="ppt_x-.2"/>
                                          </p:val>
                                        </p:tav>
                                      </p:tavLst>
                                    </p:anim>
                                    <p:anim calcmode="lin" valueType="num">
                                      <p:cBhvr>
                                        <p:cTn id="52" dur="1000"/>
                                        <p:tgtEl>
                                          <p:spTgt spid="53263"/>
                                        </p:tgtEl>
                                        <p:attrNameLst>
                                          <p:attrName>ppt_y</p:attrName>
                                        </p:attrNameLst>
                                      </p:cBhvr>
                                      <p:tavLst>
                                        <p:tav tm="0">
                                          <p:val>
                                            <p:strVal val="ppt_y"/>
                                          </p:val>
                                        </p:tav>
                                        <p:tav tm="100000">
                                          <p:val>
                                            <p:strVal val="ppt_y"/>
                                          </p:val>
                                        </p:tav>
                                      </p:tavLst>
                                    </p:anim>
                                    <p:animEffect transition="out" filter="fade">
                                      <p:cBhvr>
                                        <p:cTn id="53" dur="1000"/>
                                        <p:tgtEl>
                                          <p:spTgt spid="53263"/>
                                        </p:tgtEl>
                                      </p:cBhvr>
                                    </p:animEffect>
                                    <p:set>
                                      <p:cBhvr>
                                        <p:cTn id="54" dur="1" fill="hold">
                                          <p:stCondLst>
                                            <p:cond delay="999"/>
                                          </p:stCondLst>
                                        </p:cTn>
                                        <p:tgtEl>
                                          <p:spTgt spid="53263"/>
                                        </p:tgtEl>
                                        <p:attrNameLst>
                                          <p:attrName>style.visibility</p:attrName>
                                        </p:attrNameLst>
                                      </p:cBhvr>
                                      <p:to>
                                        <p:strVal val="hidden"/>
                                      </p:to>
                                    </p:set>
                                  </p:childTnLst>
                                </p:cTn>
                              </p:par>
                            </p:childTnLst>
                          </p:cTn>
                        </p:par>
                        <p:par>
                          <p:cTn id="55" fill="hold">
                            <p:stCondLst>
                              <p:cond delay="1000"/>
                            </p:stCondLst>
                            <p:childTnLst>
                              <p:par>
                                <p:cTn id="56" presetID="5" presetClass="entr" presetSubtype="10" fill="hold" grpId="0" nodeType="afterEffect">
                                  <p:stCondLst>
                                    <p:cond delay="0"/>
                                  </p:stCondLst>
                                  <p:childTnLst>
                                    <p:set>
                                      <p:cBhvr>
                                        <p:cTn id="57" dur="1" fill="hold">
                                          <p:stCondLst>
                                            <p:cond delay="0"/>
                                          </p:stCondLst>
                                        </p:cTn>
                                        <p:tgtEl>
                                          <p:spTgt spid="53256"/>
                                        </p:tgtEl>
                                        <p:attrNameLst>
                                          <p:attrName>style.visibility</p:attrName>
                                        </p:attrNameLst>
                                      </p:cBhvr>
                                      <p:to>
                                        <p:strVal val="visible"/>
                                      </p:to>
                                    </p:set>
                                    <p:animEffect transition="in" filter="checkerboard(across)">
                                      <p:cBhvr>
                                        <p:cTn id="58" dur="500"/>
                                        <p:tgtEl>
                                          <p:spTgt spid="53256"/>
                                        </p:tgtEl>
                                      </p:cBhvr>
                                    </p:animEffect>
                                  </p:childTnLst>
                                </p:cTn>
                              </p:par>
                            </p:childTnLst>
                          </p:cTn>
                        </p:par>
                        <p:par>
                          <p:cTn id="59" fill="hold">
                            <p:stCondLst>
                              <p:cond delay="1500"/>
                            </p:stCondLst>
                            <p:childTnLst>
                              <p:par>
                                <p:cTn id="60" presetID="5" presetClass="entr" presetSubtype="10" fill="hold" grpId="0" nodeType="afterEffect">
                                  <p:stCondLst>
                                    <p:cond delay="0"/>
                                  </p:stCondLst>
                                  <p:childTnLst>
                                    <p:set>
                                      <p:cBhvr>
                                        <p:cTn id="61" dur="1" fill="hold">
                                          <p:stCondLst>
                                            <p:cond delay="0"/>
                                          </p:stCondLst>
                                        </p:cTn>
                                        <p:tgtEl>
                                          <p:spTgt spid="53257"/>
                                        </p:tgtEl>
                                        <p:attrNameLst>
                                          <p:attrName>style.visibility</p:attrName>
                                        </p:attrNameLst>
                                      </p:cBhvr>
                                      <p:to>
                                        <p:strVal val="visible"/>
                                      </p:to>
                                    </p:set>
                                    <p:animEffect transition="in" filter="checkerboard(across)">
                                      <p:cBhvr>
                                        <p:cTn id="62" dur="500"/>
                                        <p:tgtEl>
                                          <p:spTgt spid="53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2" grpId="0" bldLvl="0" animBg="1"/>
      <p:bldP spid="53253" grpId="0" bldLvl="0" animBg="1"/>
      <p:bldP spid="53254" grpId="0" bldLvl="0" animBg="1"/>
      <p:bldP spid="53256" grpId="0" bldLvl="0" animBg="1"/>
      <p:bldP spid="5325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Title 58369"/>
          <p:cNvSpPr>
            <a:spLocks noGrp="1"/>
          </p:cNvSpPr>
          <p:nvPr>
            <p:ph type="title"/>
          </p:nvPr>
        </p:nvSpPr>
        <p:spPr>
          <a:xfrm>
            <a:off x="457200" y="277813"/>
            <a:ext cx="8229600" cy="636587"/>
          </a:xfrm>
        </p:spPr>
        <p:txBody>
          <a:bodyPr/>
          <a:p>
            <a:r>
              <a:rPr sz="3000" u="sng">
                <a:latin typeface="Arial" panose="020B0604020202020204" pitchFamily="34" charset="0"/>
              </a:rPr>
              <a:t>- </a:t>
            </a:r>
            <a:r>
              <a:rPr sz="3000" u="sng" err="1">
                <a:latin typeface="Arial" panose="020B0604020202020204" pitchFamily="34" charset="0"/>
              </a:rPr>
              <a:t>Nghệ</a:t>
            </a:r>
            <a:r>
              <a:rPr sz="3000" u="sng">
                <a:latin typeface="Arial" panose="020B0604020202020204" pitchFamily="34" charset="0"/>
              </a:rPr>
              <a:t> </a:t>
            </a:r>
            <a:r>
              <a:rPr sz="3000" u="sng" err="1">
                <a:latin typeface="Arial" panose="020B0604020202020204" pitchFamily="34" charset="0"/>
              </a:rPr>
              <a:t>thuật</a:t>
            </a:r>
            <a:r>
              <a:rPr sz="3000" u="sng">
                <a:latin typeface="Arial" panose="020B0604020202020204" pitchFamily="34" charset="0"/>
              </a:rPr>
              <a:t> </a:t>
            </a:r>
            <a:r>
              <a:rPr sz="3000" u="sng" err="1">
                <a:latin typeface="Arial" panose="020B0604020202020204" pitchFamily="34" charset="0"/>
              </a:rPr>
              <a:t>nhân</a:t>
            </a:r>
            <a:r>
              <a:rPr sz="3000" u="sng">
                <a:latin typeface="Arial" panose="020B0604020202020204" pitchFamily="34" charset="0"/>
              </a:rPr>
              <a:t> </a:t>
            </a:r>
            <a:r>
              <a:rPr sz="3000" u="sng" err="1">
                <a:latin typeface="Arial" panose="020B0604020202020204" pitchFamily="34" charset="0"/>
              </a:rPr>
              <a:t>hoá</a:t>
            </a:r>
            <a:r>
              <a:rPr sz="3000" u="sng">
                <a:latin typeface="Arial" panose="020B0604020202020204" pitchFamily="34" charset="0"/>
              </a:rPr>
              <a:t> </a:t>
            </a:r>
            <a:r>
              <a:rPr sz="3000" u="sng" err="1">
                <a:latin typeface="Arial" panose="020B0604020202020204" pitchFamily="34" charset="0"/>
              </a:rPr>
              <a:t>ẩn</a:t>
            </a:r>
            <a:r>
              <a:rPr sz="3000" u="sng">
                <a:latin typeface="Arial" panose="020B0604020202020204" pitchFamily="34" charset="0"/>
              </a:rPr>
              <a:t> </a:t>
            </a:r>
            <a:r>
              <a:rPr sz="3000" u="sng" err="1">
                <a:latin typeface="Arial" panose="020B0604020202020204" pitchFamily="34" charset="0"/>
              </a:rPr>
              <a:t>dụ</a:t>
            </a:r>
            <a:r>
              <a:rPr sz="3000" u="sng">
                <a:latin typeface="Arial" panose="020B0604020202020204" pitchFamily="34" charset="0"/>
              </a:rPr>
              <a:t>:</a:t>
            </a:r>
            <a:br>
              <a:rPr sz="3000" u="sng">
                <a:latin typeface="Arial" panose="020B0604020202020204" pitchFamily="34" charset="0"/>
              </a:rPr>
            </a:br>
            <a:endParaRPr sz="3000" u="sng">
              <a:latin typeface="Arial" panose="020B0604020202020204" pitchFamily="34" charset="0"/>
            </a:endParaRPr>
          </a:p>
        </p:txBody>
      </p:sp>
      <p:sp>
        <p:nvSpPr>
          <p:cNvPr id="58371" name="Text Placeholder 58370"/>
          <p:cNvSpPr>
            <a:spLocks noGrp="1"/>
          </p:cNvSpPr>
          <p:nvPr>
            <p:ph type="body" idx="1"/>
          </p:nvPr>
        </p:nvSpPr>
        <p:spPr>
          <a:xfrm>
            <a:off x="0" y="990600"/>
            <a:ext cx="8229600" cy="5140325"/>
          </a:xfrm>
        </p:spPr>
        <p:txBody>
          <a:bodyPr/>
          <a:p/>
        </p:txBody>
      </p:sp>
      <p:sp>
        <p:nvSpPr>
          <p:cNvPr id="58372" name="Rectangles 58371"/>
          <p:cNvSpPr/>
          <p:nvPr/>
        </p:nvSpPr>
        <p:spPr>
          <a:xfrm>
            <a:off x="1066800" y="1143000"/>
            <a:ext cx="2590800" cy="381000"/>
          </a:xfrm>
          <a:prstGeom prst="rect">
            <a:avLst/>
          </a:prstGeom>
          <a:solidFill>
            <a:schemeClr val="accent1"/>
          </a:solidFill>
          <a:ln w="12700" cap="sq" cmpd="sng">
            <a:solidFill>
              <a:schemeClr val="tx1"/>
            </a:solidFill>
            <a:prstDash val="solid"/>
            <a:miter/>
            <a:headEnd type="none" w="med" len="med"/>
            <a:tailEnd type="none" w="med" len="med"/>
          </a:ln>
        </p:spPr>
        <p:txBody>
          <a:bodyPr wrap="none" anchor="ctr" anchorCtr="0"/>
          <a:p>
            <a:r>
              <a:rPr err="1">
                <a:latin typeface="Times New Roman" panose="02020603050405020304" pitchFamily="18" charset="0"/>
              </a:rPr>
              <a:t>Rừng</a:t>
            </a:r>
            <a:r>
              <a:rPr>
                <a:latin typeface="Times New Roman" panose="02020603050405020304" pitchFamily="18" charset="0"/>
              </a:rPr>
              <a:t> </a:t>
            </a:r>
            <a:r>
              <a:rPr err="1">
                <a:latin typeface="Times New Roman" panose="02020603050405020304" pitchFamily="18" charset="0"/>
              </a:rPr>
              <a:t>núi</a:t>
            </a:r>
            <a:r>
              <a:rPr>
                <a:latin typeface="Times New Roman" panose="02020603050405020304" pitchFamily="18" charset="0"/>
              </a:rPr>
              <a:t> </a:t>
            </a:r>
            <a:r>
              <a:rPr err="1">
                <a:latin typeface="Times New Roman" panose="02020603050405020304" pitchFamily="18" charset="0"/>
              </a:rPr>
              <a:t>nhớ</a:t>
            </a:r>
            <a:r>
              <a:rPr>
                <a:latin typeface="Times New Roman" panose="02020603050405020304" pitchFamily="18" charset="0"/>
              </a:rPr>
              <a:t> </a:t>
            </a:r>
            <a:r>
              <a:rPr err="1">
                <a:latin typeface="Times New Roman" panose="02020603050405020304" pitchFamily="18" charset="0"/>
              </a:rPr>
              <a:t>ai</a:t>
            </a:r>
            <a:r>
              <a:rPr>
                <a:latin typeface="Times New Roman" panose="02020603050405020304" pitchFamily="18" charset="0"/>
              </a:rPr>
              <a:t> </a:t>
            </a:r>
            <a:endParaRPr>
              <a:latin typeface="Times New Roman" panose="02020603050405020304" pitchFamily="18" charset="0"/>
            </a:endParaRPr>
          </a:p>
        </p:txBody>
      </p:sp>
      <p:sp>
        <p:nvSpPr>
          <p:cNvPr id="58373" name="Rectangles 58372"/>
          <p:cNvSpPr/>
          <p:nvPr/>
        </p:nvSpPr>
        <p:spPr>
          <a:xfrm>
            <a:off x="3962400" y="1143000"/>
            <a:ext cx="3657600" cy="381000"/>
          </a:xfrm>
          <a:prstGeom prst="rect">
            <a:avLst/>
          </a:prstGeom>
          <a:solidFill>
            <a:schemeClr val="accent1"/>
          </a:solidFill>
          <a:ln w="12700" cap="sq" cmpd="sng">
            <a:solidFill>
              <a:schemeClr val="tx1"/>
            </a:solidFill>
            <a:prstDash val="solid"/>
            <a:miter/>
            <a:headEnd type="none" w="med" len="med"/>
            <a:tailEnd type="none" w="med" len="med"/>
          </a:ln>
        </p:spPr>
        <p:txBody>
          <a:bodyPr wrap="none" anchor="ctr" anchorCtr="0"/>
          <a:p>
            <a:br>
              <a:rPr>
                <a:latin typeface="Times New Roman" panose="02020603050405020304" pitchFamily="18" charset="0"/>
              </a:rPr>
            </a:br>
            <a:r>
              <a:rPr err="1">
                <a:latin typeface="Times New Roman" panose="02020603050405020304" pitchFamily="18" charset="0"/>
              </a:rPr>
              <a:t>Trám</a:t>
            </a:r>
            <a:r>
              <a:rPr>
                <a:latin typeface="Times New Roman" panose="02020603050405020304" pitchFamily="18" charset="0"/>
              </a:rPr>
              <a:t> </a:t>
            </a:r>
            <a:r>
              <a:rPr err="1">
                <a:latin typeface="Times New Roman" panose="02020603050405020304" pitchFamily="18" charset="0"/>
              </a:rPr>
              <a:t>để</a:t>
            </a:r>
            <a:r>
              <a:rPr>
                <a:latin typeface="Times New Roman" panose="02020603050405020304" pitchFamily="18" charset="0"/>
              </a:rPr>
              <a:t> </a:t>
            </a:r>
            <a:r>
              <a:rPr err="1">
                <a:latin typeface="Times New Roman" panose="02020603050405020304" pitchFamily="18" charset="0"/>
              </a:rPr>
              <a:t>rụng</a:t>
            </a:r>
            <a:r>
              <a:rPr>
                <a:latin typeface="Times New Roman" panose="02020603050405020304" pitchFamily="18" charset="0"/>
              </a:rPr>
              <a:t>, </a:t>
            </a:r>
            <a:r>
              <a:rPr err="1">
                <a:latin typeface="Times New Roman" panose="02020603050405020304" pitchFamily="18" charset="0"/>
              </a:rPr>
              <a:t>măng</a:t>
            </a:r>
            <a:r>
              <a:rPr>
                <a:latin typeface="Times New Roman" panose="02020603050405020304" pitchFamily="18" charset="0"/>
              </a:rPr>
              <a:t> </a:t>
            </a:r>
            <a:r>
              <a:rPr err="1">
                <a:latin typeface="Times New Roman" panose="02020603050405020304" pitchFamily="18" charset="0"/>
              </a:rPr>
              <a:t>để</a:t>
            </a:r>
            <a:r>
              <a:rPr>
                <a:latin typeface="Times New Roman" panose="02020603050405020304" pitchFamily="18" charset="0"/>
              </a:rPr>
              <a:t> </a:t>
            </a:r>
            <a:r>
              <a:rPr err="1">
                <a:latin typeface="Times New Roman" panose="02020603050405020304" pitchFamily="18" charset="0"/>
              </a:rPr>
              <a:t>già</a:t>
            </a:r>
            <a:br>
              <a:rPr>
                <a:latin typeface="Times New Roman" panose="02020603050405020304" pitchFamily="18" charset="0"/>
              </a:rPr>
            </a:br>
            <a:endParaRPr>
              <a:latin typeface="Times New Roman" panose="02020603050405020304" pitchFamily="18" charset="0"/>
            </a:endParaRPr>
          </a:p>
        </p:txBody>
      </p:sp>
      <p:sp>
        <p:nvSpPr>
          <p:cNvPr id="58374" name="Rectangles 58373"/>
          <p:cNvSpPr/>
          <p:nvPr/>
        </p:nvSpPr>
        <p:spPr>
          <a:xfrm>
            <a:off x="609600" y="1752600"/>
            <a:ext cx="1905000" cy="579438"/>
          </a:xfrm>
          <a:prstGeom prst="rect">
            <a:avLst/>
          </a:prstGeom>
          <a:noFill/>
          <a:ln w="12700">
            <a:noFill/>
          </a:ln>
        </p:spPr>
        <p:txBody>
          <a:bodyPr>
            <a:spAutoFit/>
          </a:bodyPr>
          <a:p>
            <a:r>
              <a:rPr sz="3200" u="sng">
                <a:solidFill>
                  <a:schemeClr val="accent2"/>
                </a:solidFill>
                <a:latin typeface="Times New Roman" panose="02020603050405020304" pitchFamily="18" charset="0"/>
              </a:rPr>
              <a:t>- </a:t>
            </a:r>
            <a:r>
              <a:rPr sz="3200" u="sng" err="1">
                <a:solidFill>
                  <a:schemeClr val="accent2"/>
                </a:solidFill>
                <a:latin typeface="Times New Roman" panose="02020603050405020304" pitchFamily="18" charset="0"/>
              </a:rPr>
              <a:t>Điệp</a:t>
            </a:r>
            <a:r>
              <a:rPr sz="3200" u="sng">
                <a:solidFill>
                  <a:schemeClr val="accent2"/>
                </a:solidFill>
                <a:latin typeface="Times New Roman" panose="02020603050405020304" pitchFamily="18" charset="0"/>
              </a:rPr>
              <a:t> </a:t>
            </a:r>
            <a:r>
              <a:rPr sz="3200" u="sng" err="1">
                <a:solidFill>
                  <a:schemeClr val="accent2"/>
                </a:solidFill>
                <a:latin typeface="Times New Roman" panose="02020603050405020304" pitchFamily="18" charset="0"/>
              </a:rPr>
              <a:t>từ</a:t>
            </a:r>
            <a:r>
              <a:rPr sz="3200" u="sng">
                <a:solidFill>
                  <a:schemeClr val="accent2"/>
                </a:solidFill>
                <a:latin typeface="Times New Roman" panose="02020603050405020304" pitchFamily="18" charset="0"/>
              </a:rPr>
              <a:t>:</a:t>
            </a:r>
            <a:endParaRPr sz="3200" u="sng">
              <a:solidFill>
                <a:schemeClr val="accent2"/>
              </a:solidFill>
              <a:latin typeface="Times New Roman" panose="02020603050405020304" pitchFamily="18" charset="0"/>
            </a:endParaRPr>
          </a:p>
        </p:txBody>
      </p:sp>
      <p:sp>
        <p:nvSpPr>
          <p:cNvPr id="58375" name="Rectangles 58374"/>
          <p:cNvSpPr/>
          <p:nvPr/>
        </p:nvSpPr>
        <p:spPr>
          <a:xfrm>
            <a:off x="914400" y="2362200"/>
            <a:ext cx="5105400" cy="533400"/>
          </a:xfrm>
          <a:prstGeom prst="rect">
            <a:avLst/>
          </a:prstGeom>
          <a:solidFill>
            <a:schemeClr val="accent1"/>
          </a:solidFill>
          <a:ln w="12700" cap="sq" cmpd="sng">
            <a:solidFill>
              <a:schemeClr val="tx1"/>
            </a:solidFill>
            <a:prstDash val="solid"/>
            <a:miter/>
            <a:headEnd type="none" w="med" len="med"/>
            <a:tailEnd type="none" w="med" len="med"/>
          </a:ln>
        </p:spPr>
        <p:txBody>
          <a:bodyPr wrap="none" anchor="ctr" anchorCtr="0"/>
          <a:p>
            <a:br>
              <a:rPr>
                <a:latin typeface="Times New Roman" panose="02020603050405020304" pitchFamily="18" charset="0"/>
              </a:rPr>
            </a:br>
            <a:r>
              <a:rPr err="1">
                <a:latin typeface="Times New Roman" panose="02020603050405020304" pitchFamily="18" charset="0"/>
              </a:rPr>
              <a:t>Mình</a:t>
            </a:r>
            <a:r>
              <a:rPr>
                <a:latin typeface="Times New Roman" panose="02020603050405020304" pitchFamily="18" charset="0"/>
              </a:rPr>
              <a:t> </a:t>
            </a:r>
            <a:r>
              <a:rPr err="1">
                <a:latin typeface="Times New Roman" panose="02020603050405020304" pitchFamily="18" charset="0"/>
              </a:rPr>
              <a:t>về</a:t>
            </a:r>
            <a:r>
              <a:rPr>
                <a:latin typeface="Times New Roman" panose="02020603050405020304" pitchFamily="18" charset="0"/>
              </a:rPr>
              <a:t>, </a:t>
            </a:r>
            <a:r>
              <a:rPr err="1">
                <a:latin typeface="Times New Roman" panose="02020603050405020304" pitchFamily="18" charset="0"/>
              </a:rPr>
              <a:t>mình</a:t>
            </a:r>
            <a:r>
              <a:rPr>
                <a:latin typeface="Times New Roman" panose="02020603050405020304" pitchFamily="18" charset="0"/>
              </a:rPr>
              <a:t> </a:t>
            </a:r>
            <a:r>
              <a:rPr err="1">
                <a:latin typeface="Times New Roman" panose="02020603050405020304" pitchFamily="18" charset="0"/>
              </a:rPr>
              <a:t>đi</a:t>
            </a:r>
            <a:r>
              <a:rPr>
                <a:latin typeface="Times New Roman" panose="02020603050405020304" pitchFamily="18" charset="0"/>
              </a:rPr>
              <a:t>, </a:t>
            </a:r>
            <a:r>
              <a:rPr err="1">
                <a:latin typeface="Times New Roman" panose="02020603050405020304" pitchFamily="18" charset="0"/>
              </a:rPr>
              <a:t>có</a:t>
            </a:r>
            <a:r>
              <a:rPr>
                <a:latin typeface="Times New Roman" panose="02020603050405020304" pitchFamily="18" charset="0"/>
              </a:rPr>
              <a:t> </a:t>
            </a:r>
            <a:r>
              <a:rPr err="1">
                <a:latin typeface="Times New Roman" panose="02020603050405020304" pitchFamily="18" charset="0"/>
              </a:rPr>
              <a:t>nhớ</a:t>
            </a:r>
            <a:r>
              <a:rPr>
                <a:latin typeface="Times New Roman" panose="02020603050405020304" pitchFamily="18" charset="0"/>
              </a:rPr>
              <a:t>, </a:t>
            </a:r>
            <a:r>
              <a:rPr err="1">
                <a:latin typeface="Times New Roman" panose="02020603050405020304" pitchFamily="18" charset="0"/>
              </a:rPr>
              <a:t>còn</a:t>
            </a:r>
            <a:r>
              <a:rPr>
                <a:latin typeface="Times New Roman" panose="02020603050405020304" pitchFamily="18" charset="0"/>
              </a:rPr>
              <a:t> </a:t>
            </a:r>
            <a:r>
              <a:rPr err="1">
                <a:latin typeface="Times New Roman" panose="02020603050405020304" pitchFamily="18" charset="0"/>
              </a:rPr>
              <a:t>nhớ</a:t>
            </a:r>
            <a:br>
              <a:rPr>
                <a:latin typeface="Times New Roman" panose="02020603050405020304" pitchFamily="18" charset="0"/>
              </a:rPr>
            </a:br>
            <a:endParaRPr>
              <a:latin typeface="Times New Roman" panose="02020603050405020304" pitchFamily="18" charset="0"/>
            </a:endParaRPr>
          </a:p>
        </p:txBody>
      </p:sp>
      <p:sp>
        <p:nvSpPr>
          <p:cNvPr id="58376" name="Rectangles 58375"/>
          <p:cNvSpPr/>
          <p:nvPr/>
        </p:nvSpPr>
        <p:spPr>
          <a:xfrm>
            <a:off x="762000" y="3048000"/>
            <a:ext cx="2054225" cy="579438"/>
          </a:xfrm>
          <a:prstGeom prst="rect">
            <a:avLst/>
          </a:prstGeom>
          <a:noFill/>
          <a:ln w="12700">
            <a:noFill/>
          </a:ln>
        </p:spPr>
        <p:txBody>
          <a:bodyPr wrap="none" anchor="ctr" anchorCtr="0">
            <a:spAutoFit/>
          </a:bodyPr>
          <a:p>
            <a:pPr algn="l"/>
            <a:r>
              <a:rPr sz="3200" u="sng">
                <a:solidFill>
                  <a:schemeClr val="accent2"/>
                </a:solidFill>
                <a:latin typeface="Times New Roman" panose="02020603050405020304" pitchFamily="18" charset="0"/>
              </a:rPr>
              <a:t>- </a:t>
            </a:r>
            <a:r>
              <a:rPr sz="3200" u="sng" err="1">
                <a:solidFill>
                  <a:schemeClr val="accent2"/>
                </a:solidFill>
                <a:latin typeface="Times New Roman" panose="02020603050405020304" pitchFamily="18" charset="0"/>
              </a:rPr>
              <a:t>Nhịp</a:t>
            </a:r>
            <a:r>
              <a:rPr sz="3200" u="sng">
                <a:solidFill>
                  <a:schemeClr val="accent2"/>
                </a:solidFill>
                <a:latin typeface="Times New Roman" panose="02020603050405020304" pitchFamily="18" charset="0"/>
              </a:rPr>
              <a:t> </a:t>
            </a:r>
            <a:r>
              <a:rPr sz="3200" u="sng" err="1">
                <a:solidFill>
                  <a:schemeClr val="accent2"/>
                </a:solidFill>
                <a:latin typeface="Times New Roman" panose="02020603050405020304" pitchFamily="18" charset="0"/>
              </a:rPr>
              <a:t>thơ</a:t>
            </a:r>
            <a:r>
              <a:rPr sz="3200" u="sng">
                <a:solidFill>
                  <a:schemeClr val="accent2"/>
                </a:solidFill>
                <a:latin typeface="Times New Roman" panose="02020603050405020304" pitchFamily="18" charset="0"/>
              </a:rPr>
              <a:t>:</a:t>
            </a:r>
            <a:r>
              <a:rPr>
                <a:latin typeface="Times New Roman" panose="02020603050405020304" pitchFamily="18" charset="0"/>
              </a:rPr>
              <a:t> </a:t>
            </a:r>
            <a:endParaRPr>
              <a:latin typeface="Times New Roman" panose="02020603050405020304" pitchFamily="18" charset="0"/>
            </a:endParaRPr>
          </a:p>
        </p:txBody>
      </p:sp>
      <p:sp>
        <p:nvSpPr>
          <p:cNvPr id="58377" name="Rectangles 58376"/>
          <p:cNvSpPr/>
          <p:nvPr/>
        </p:nvSpPr>
        <p:spPr>
          <a:xfrm>
            <a:off x="914400" y="3657600"/>
            <a:ext cx="6858000" cy="1371600"/>
          </a:xfrm>
          <a:prstGeom prst="rect">
            <a:avLst/>
          </a:prstGeom>
          <a:solidFill>
            <a:schemeClr val="accent1"/>
          </a:solidFill>
          <a:ln w="12700" cap="sq" cmpd="sng">
            <a:solidFill>
              <a:schemeClr val="tx1"/>
            </a:solidFill>
            <a:prstDash val="solid"/>
            <a:miter/>
            <a:headEnd type="none" w="med" len="med"/>
            <a:tailEnd type="none" w="med" len="med"/>
          </a:ln>
        </p:spPr>
        <p:txBody>
          <a:bodyPr wrap="none" anchor="ctr" anchorCtr="0"/>
          <a:p>
            <a:r>
              <a:rPr>
                <a:latin typeface="Times New Roman" panose="02020603050405020304" pitchFamily="18" charset="0"/>
              </a:rPr>
              <a:t>2/4, 4/4 </a:t>
            </a:r>
            <a:r>
              <a:rPr err="1">
                <a:latin typeface="Times New Roman" panose="02020603050405020304" pitchFamily="18" charset="0"/>
              </a:rPr>
              <a:t>đều</a:t>
            </a:r>
            <a:r>
              <a:rPr>
                <a:latin typeface="Times New Roman" panose="02020603050405020304" pitchFamily="18" charset="0"/>
              </a:rPr>
              <a:t> </a:t>
            </a:r>
            <a:r>
              <a:rPr err="1">
                <a:latin typeface="Times New Roman" panose="02020603050405020304" pitchFamily="18" charset="0"/>
              </a:rPr>
              <a:t>đặn</a:t>
            </a:r>
            <a:r>
              <a:rPr>
                <a:latin typeface="Times New Roman" panose="02020603050405020304" pitchFamily="18" charset="0"/>
              </a:rPr>
              <a:t>, </a:t>
            </a:r>
            <a:r>
              <a:rPr err="1">
                <a:latin typeface="Times New Roman" panose="02020603050405020304" pitchFamily="18" charset="0"/>
              </a:rPr>
              <a:t>tha</a:t>
            </a:r>
            <a:r>
              <a:rPr>
                <a:latin typeface="Times New Roman" panose="02020603050405020304" pitchFamily="18" charset="0"/>
              </a:rPr>
              <a:t> </a:t>
            </a:r>
            <a:r>
              <a:rPr err="1">
                <a:latin typeface="Times New Roman" panose="02020603050405020304" pitchFamily="18" charset="0"/>
              </a:rPr>
              <a:t>thiết</a:t>
            </a:r>
            <a:r>
              <a:rPr>
                <a:latin typeface="Times New Roman" panose="02020603050405020304" pitchFamily="18" charset="0"/>
              </a:rPr>
              <a:t> </a:t>
            </a:r>
            <a:r>
              <a:rPr err="1">
                <a:latin typeface="Times New Roman" panose="02020603050405020304" pitchFamily="18" charset="0"/>
              </a:rPr>
              <a:t>nhắn</a:t>
            </a:r>
            <a:r>
              <a:rPr>
                <a:latin typeface="Times New Roman" panose="02020603050405020304" pitchFamily="18" charset="0"/>
              </a:rPr>
              <a:t> </a:t>
            </a:r>
            <a:r>
              <a:rPr err="1">
                <a:latin typeface="Times New Roman" panose="02020603050405020304" pitchFamily="18" charset="0"/>
              </a:rPr>
              <a:t>nhủ</a:t>
            </a:r>
            <a:r>
              <a:rPr>
                <a:latin typeface="Times New Roman" panose="02020603050405020304" pitchFamily="18" charset="0"/>
              </a:rPr>
              <a:t> </a:t>
            </a:r>
            <a:r>
              <a:rPr err="1">
                <a:latin typeface="Times New Roman" panose="02020603050405020304" pitchFamily="18" charset="0"/>
              </a:rPr>
              <a:t>người</a:t>
            </a:r>
            <a:r>
              <a:rPr>
                <a:latin typeface="Times New Roman" panose="02020603050405020304" pitchFamily="18" charset="0"/>
              </a:rPr>
              <a:t> </a:t>
            </a:r>
            <a:r>
              <a:rPr err="1">
                <a:latin typeface="Times New Roman" panose="02020603050405020304" pitchFamily="18" charset="0"/>
              </a:rPr>
              <a:t>về</a:t>
            </a:r>
            <a:r>
              <a:rPr>
                <a:latin typeface="Times New Roman" panose="02020603050405020304" pitchFamily="18" charset="0"/>
              </a:rPr>
              <a:t> </a:t>
            </a:r>
            <a:r>
              <a:rPr err="1">
                <a:latin typeface="Times New Roman" panose="02020603050405020304" pitchFamily="18" charset="0"/>
              </a:rPr>
              <a:t>thật</a:t>
            </a:r>
            <a:r>
              <a:rPr>
                <a:latin typeface="Times New Roman" panose="02020603050405020304" pitchFamily="18" charset="0"/>
              </a:rPr>
              <a:t> </a:t>
            </a:r>
            <a:endParaRPr>
              <a:latin typeface="Times New Roman" panose="02020603050405020304" pitchFamily="18" charset="0"/>
            </a:endParaRPr>
          </a:p>
          <a:p>
            <a:r>
              <a:rPr err="1">
                <a:latin typeface="Times New Roman" panose="02020603050405020304" pitchFamily="18" charset="0"/>
              </a:rPr>
              <a:t>truyền</a:t>
            </a:r>
            <a:r>
              <a:rPr>
                <a:latin typeface="Times New Roman" panose="02020603050405020304" pitchFamily="18" charset="0"/>
              </a:rPr>
              <a:t> </a:t>
            </a:r>
            <a:r>
              <a:rPr err="1">
                <a:latin typeface="Times New Roman" panose="02020603050405020304" pitchFamily="18" charset="0"/>
              </a:rPr>
              <a:t>cảm</a:t>
            </a:r>
            <a:r>
              <a:rPr>
                <a:latin typeface="Times New Roman" panose="02020603050405020304" pitchFamily="18" charset="0"/>
              </a:rPr>
              <a:t>. </a:t>
            </a:r>
            <a:r>
              <a:rPr err="1">
                <a:latin typeface="Times New Roman" panose="02020603050405020304" pitchFamily="18" charset="0"/>
              </a:rPr>
              <a:t>Mình</a:t>
            </a:r>
            <a:r>
              <a:rPr>
                <a:latin typeface="Times New Roman" panose="02020603050405020304" pitchFamily="18" charset="0"/>
              </a:rPr>
              <a:t> </a:t>
            </a:r>
            <a:r>
              <a:rPr err="1">
                <a:latin typeface="Times New Roman" panose="02020603050405020304" pitchFamily="18" charset="0"/>
              </a:rPr>
              <a:t>cũng</a:t>
            </a:r>
            <a:r>
              <a:rPr>
                <a:latin typeface="Times New Roman" panose="02020603050405020304" pitchFamily="18" charset="0"/>
              </a:rPr>
              <a:t> </a:t>
            </a:r>
            <a:r>
              <a:rPr err="1">
                <a:latin typeface="Times New Roman" panose="02020603050405020304" pitchFamily="18" charset="0"/>
              </a:rPr>
              <a:t>là</a:t>
            </a:r>
            <a:r>
              <a:rPr>
                <a:latin typeface="Times New Roman" panose="02020603050405020304" pitchFamily="18" charset="0"/>
              </a:rPr>
              <a:t> </a:t>
            </a:r>
            <a:r>
              <a:rPr err="1">
                <a:latin typeface="Times New Roman" panose="02020603050405020304" pitchFamily="18" charset="0"/>
              </a:rPr>
              <a:t>ta</a:t>
            </a:r>
            <a:r>
              <a:rPr>
                <a:latin typeface="Times New Roman" panose="02020603050405020304" pitchFamily="18" charset="0"/>
              </a:rPr>
              <a:t> </a:t>
            </a:r>
            <a:r>
              <a:rPr err="1">
                <a:latin typeface="Times New Roman" panose="02020603050405020304" pitchFamily="18" charset="0"/>
              </a:rPr>
              <a:t>cũng</a:t>
            </a:r>
            <a:r>
              <a:rPr>
                <a:latin typeface="Times New Roman" panose="02020603050405020304" pitchFamily="18" charset="0"/>
              </a:rPr>
              <a:t> </a:t>
            </a:r>
            <a:r>
              <a:rPr err="1">
                <a:latin typeface="Times New Roman" panose="02020603050405020304" pitchFamily="18" charset="0"/>
              </a:rPr>
              <a:t>là</a:t>
            </a:r>
            <a:r>
              <a:rPr>
                <a:latin typeface="Times New Roman" panose="02020603050405020304" pitchFamily="18" charset="0"/>
              </a:rPr>
              <a:t> </a:t>
            </a:r>
            <a:r>
              <a:rPr err="1">
                <a:latin typeface="Times New Roman" panose="02020603050405020304" pitchFamily="18" charset="0"/>
              </a:rPr>
              <a:t>mình</a:t>
            </a:r>
            <a:r>
              <a:rPr>
                <a:latin typeface="Times New Roman" panose="02020603050405020304" pitchFamily="18" charset="0"/>
              </a:rPr>
              <a:t> </a:t>
            </a:r>
            <a:r>
              <a:rPr err="1">
                <a:latin typeface="Times New Roman" panose="02020603050405020304" pitchFamily="18" charset="0"/>
              </a:rPr>
              <a:t>cho</a:t>
            </a:r>
            <a:r>
              <a:rPr>
                <a:latin typeface="Times New Roman" panose="02020603050405020304" pitchFamily="18" charset="0"/>
              </a:rPr>
              <a:t> </a:t>
            </a:r>
            <a:r>
              <a:rPr err="1">
                <a:latin typeface="Times New Roman" panose="02020603050405020304" pitchFamily="18" charset="0"/>
              </a:rPr>
              <a:t>nên</a:t>
            </a:r>
            <a:r>
              <a:rPr>
                <a:latin typeface="Times New Roman" panose="02020603050405020304" pitchFamily="18" charset="0"/>
              </a:rPr>
              <a:t>:</a:t>
            </a:r>
            <a:br>
              <a:rPr>
                <a:latin typeface="Times New Roman" panose="02020603050405020304" pitchFamily="18" charset="0"/>
              </a:rPr>
            </a:br>
            <a:r>
              <a:rPr b="1" err="1">
                <a:latin typeface="Times New Roman" panose="02020603050405020304" pitchFamily="18" charset="0"/>
              </a:rPr>
              <a:t>Mình</a:t>
            </a:r>
            <a:r>
              <a:rPr b="1">
                <a:latin typeface="Times New Roman" panose="02020603050405020304" pitchFamily="18" charset="0"/>
              </a:rPr>
              <a:t> </a:t>
            </a:r>
            <a:r>
              <a:rPr b="1" err="1">
                <a:latin typeface="Times New Roman" panose="02020603050405020304" pitchFamily="18" charset="0"/>
              </a:rPr>
              <a:t>đi</a:t>
            </a:r>
            <a:r>
              <a:rPr b="1">
                <a:latin typeface="Times New Roman" panose="02020603050405020304" pitchFamily="18" charset="0"/>
              </a:rPr>
              <a:t>, </a:t>
            </a:r>
            <a:r>
              <a:rPr b="1" err="1">
                <a:latin typeface="Times New Roman" panose="02020603050405020304" pitchFamily="18" charset="0"/>
              </a:rPr>
              <a:t>mình</a:t>
            </a:r>
            <a:r>
              <a:rPr b="1">
                <a:latin typeface="Times New Roman" panose="02020603050405020304" pitchFamily="18" charset="0"/>
              </a:rPr>
              <a:t> </a:t>
            </a:r>
            <a:r>
              <a:rPr b="1" err="1">
                <a:latin typeface="Times New Roman" panose="02020603050405020304" pitchFamily="18" charset="0"/>
              </a:rPr>
              <a:t>có</a:t>
            </a:r>
            <a:r>
              <a:rPr b="1">
                <a:latin typeface="Times New Roman" panose="02020603050405020304" pitchFamily="18" charset="0"/>
              </a:rPr>
              <a:t> </a:t>
            </a:r>
            <a:r>
              <a:rPr b="1" err="1">
                <a:latin typeface="Times New Roman" panose="02020603050405020304" pitchFamily="18" charset="0"/>
              </a:rPr>
              <a:t>nhớ</a:t>
            </a:r>
            <a:r>
              <a:rPr b="1">
                <a:latin typeface="Times New Roman" panose="02020603050405020304" pitchFamily="18" charset="0"/>
              </a:rPr>
              <a:t> </a:t>
            </a:r>
            <a:r>
              <a:rPr b="1" err="1">
                <a:latin typeface="Times New Roman" panose="02020603050405020304" pitchFamily="18" charset="0"/>
              </a:rPr>
              <a:t>mình</a:t>
            </a:r>
            <a:br>
              <a:rPr b="1">
                <a:latin typeface="Times New Roman" panose="02020603050405020304" pitchFamily="18" charset="0"/>
              </a:rPr>
            </a:br>
            <a:endParaRPr b="1">
              <a:latin typeface="Times New Roman" panose="02020603050405020304" pitchFamily="18" charset="0"/>
            </a:endParaRPr>
          </a:p>
        </p:txBody>
      </p:sp>
      <p:sp>
        <p:nvSpPr>
          <p:cNvPr id="58378" name="Line Callout 3 (No Border) 58377"/>
          <p:cNvSpPr/>
          <p:nvPr/>
        </p:nvSpPr>
        <p:spPr>
          <a:xfrm>
            <a:off x="1570038" y="5257800"/>
            <a:ext cx="6507162" cy="1219200"/>
          </a:xfrm>
          <a:prstGeom prst="callout3">
            <a:avLst>
              <a:gd name="adj1" fmla="val 9375"/>
              <a:gd name="adj2" fmla="val -1171"/>
              <a:gd name="adj3" fmla="val 9375"/>
              <a:gd name="adj4" fmla="val -15685"/>
              <a:gd name="adj5" fmla="val -4167"/>
              <a:gd name="adj6" fmla="val -15685"/>
              <a:gd name="adj7" fmla="val -43620"/>
              <a:gd name="adj8" fmla="val 39472"/>
            </a:avLst>
          </a:prstGeom>
          <a:solidFill>
            <a:schemeClr val="accent1"/>
          </a:solidFill>
          <a:ln w="12700" cap="sq" cmpd="sng">
            <a:solidFill>
              <a:schemeClr val="tx1"/>
            </a:solidFill>
            <a:prstDash val="solid"/>
            <a:miter/>
            <a:headEnd type="none" w="med" len="med"/>
            <a:tailEnd type="none" w="med" len="med"/>
          </a:ln>
        </p:spPr>
        <p:txBody>
          <a:bodyPr anchor="ctr" anchorCtr="0"/>
          <a:p>
            <a:r>
              <a:rPr err="1">
                <a:latin typeface="Times New Roman" panose="02020603050405020304" pitchFamily="18" charset="0"/>
              </a:rPr>
              <a:t>Những</a:t>
            </a:r>
            <a:r>
              <a:rPr>
                <a:latin typeface="Times New Roman" panose="02020603050405020304" pitchFamily="18" charset="0"/>
              </a:rPr>
              <a:t> </a:t>
            </a:r>
            <a:r>
              <a:rPr err="1">
                <a:latin typeface="Times New Roman" panose="02020603050405020304" pitchFamily="18" charset="0"/>
              </a:rPr>
              <a:t>t/c</a:t>
            </a:r>
            <a:r>
              <a:rPr>
                <a:latin typeface="Times New Roman" panose="02020603050405020304" pitchFamily="18" charset="0"/>
              </a:rPr>
              <a:t> </a:t>
            </a:r>
            <a:r>
              <a:rPr err="1">
                <a:latin typeface="Times New Roman" panose="02020603050405020304" pitchFamily="18" charset="0"/>
              </a:rPr>
              <a:t>cách</a:t>
            </a:r>
            <a:r>
              <a:rPr>
                <a:latin typeface="Times New Roman" panose="02020603050405020304" pitchFamily="18" charset="0"/>
              </a:rPr>
              <a:t> </a:t>
            </a:r>
            <a:r>
              <a:rPr err="1">
                <a:latin typeface="Times New Roman" panose="02020603050405020304" pitchFamily="18" charset="0"/>
              </a:rPr>
              <a:t>mạng</a:t>
            </a:r>
            <a:r>
              <a:rPr>
                <a:latin typeface="Times New Roman" panose="02020603050405020304" pitchFamily="18" charset="0"/>
              </a:rPr>
              <a:t>, </a:t>
            </a:r>
            <a:r>
              <a:rPr err="1">
                <a:latin typeface="Times New Roman" panose="02020603050405020304" pitchFamily="18" charset="0"/>
              </a:rPr>
              <a:t>những</a:t>
            </a:r>
            <a:r>
              <a:rPr>
                <a:latin typeface="Times New Roman" panose="02020603050405020304" pitchFamily="18" charset="0"/>
              </a:rPr>
              <a:t> </a:t>
            </a:r>
            <a:r>
              <a:rPr err="1">
                <a:latin typeface="Times New Roman" panose="02020603050405020304" pitchFamily="18" charset="0"/>
              </a:rPr>
              <a:t>kỉ</a:t>
            </a:r>
            <a:r>
              <a:rPr>
                <a:latin typeface="Times New Roman" panose="02020603050405020304" pitchFamily="18" charset="0"/>
              </a:rPr>
              <a:t> </a:t>
            </a:r>
            <a:r>
              <a:rPr err="1">
                <a:latin typeface="Times New Roman" panose="02020603050405020304" pitchFamily="18" charset="0"/>
              </a:rPr>
              <a:t>niệm</a:t>
            </a:r>
            <a:r>
              <a:rPr>
                <a:latin typeface="Times New Roman" panose="02020603050405020304" pitchFamily="18" charset="0"/>
              </a:rPr>
              <a:t> </a:t>
            </a:r>
            <a:r>
              <a:rPr err="1">
                <a:latin typeface="Times New Roman" panose="02020603050405020304" pitchFamily="18" charset="0"/>
              </a:rPr>
              <a:t>kháng</a:t>
            </a:r>
            <a:r>
              <a:rPr>
                <a:latin typeface="Times New Roman" panose="02020603050405020304" pitchFamily="18" charset="0"/>
              </a:rPr>
              <a:t> </a:t>
            </a:r>
            <a:r>
              <a:rPr err="1">
                <a:latin typeface="Times New Roman" panose="02020603050405020304" pitchFamily="18" charset="0"/>
              </a:rPr>
              <a:t>chiến</a:t>
            </a:r>
            <a:r>
              <a:rPr>
                <a:latin typeface="Times New Roman" panose="02020603050405020304" pitchFamily="18" charset="0"/>
              </a:rPr>
              <a:t> </a:t>
            </a:r>
            <a:r>
              <a:rPr err="1">
                <a:latin typeface="Times New Roman" panose="02020603050405020304" pitchFamily="18" charset="0"/>
              </a:rPr>
              <a:t>đã</a:t>
            </a:r>
            <a:r>
              <a:rPr>
                <a:latin typeface="Times New Roman" panose="02020603050405020304" pitchFamily="18" charset="0"/>
              </a:rPr>
              <a:t> </a:t>
            </a:r>
            <a:r>
              <a:rPr err="1">
                <a:latin typeface="Times New Roman" panose="02020603050405020304" pitchFamily="18" charset="0"/>
              </a:rPr>
              <a:t>trở</a:t>
            </a:r>
            <a:r>
              <a:rPr>
                <a:latin typeface="Times New Roman" panose="02020603050405020304" pitchFamily="18" charset="0"/>
              </a:rPr>
              <a:t> </a:t>
            </a:r>
            <a:r>
              <a:rPr err="1">
                <a:latin typeface="Times New Roman" panose="02020603050405020304" pitchFamily="18" charset="0"/>
              </a:rPr>
              <a:t>thành</a:t>
            </a:r>
            <a:r>
              <a:rPr>
                <a:latin typeface="Times New Roman" panose="02020603050405020304" pitchFamily="18" charset="0"/>
              </a:rPr>
              <a:t> </a:t>
            </a:r>
            <a:r>
              <a:rPr err="1">
                <a:latin typeface="Times New Roman" panose="02020603050405020304" pitchFamily="18" charset="0"/>
              </a:rPr>
              <a:t>nỗi</a:t>
            </a:r>
            <a:r>
              <a:rPr>
                <a:latin typeface="Times New Roman" panose="02020603050405020304" pitchFamily="18" charset="0"/>
              </a:rPr>
              <a:t> </a:t>
            </a:r>
            <a:r>
              <a:rPr err="1">
                <a:latin typeface="Times New Roman" panose="02020603050405020304" pitchFamily="18" charset="0"/>
              </a:rPr>
              <a:t>thương</a:t>
            </a:r>
            <a:r>
              <a:rPr>
                <a:latin typeface="Times New Roman" panose="02020603050405020304" pitchFamily="18" charset="0"/>
              </a:rPr>
              <a:t> </a:t>
            </a:r>
            <a:r>
              <a:rPr err="1">
                <a:latin typeface="Times New Roman" panose="02020603050405020304" pitchFamily="18" charset="0"/>
              </a:rPr>
              <a:t>nhớ</a:t>
            </a:r>
            <a:r>
              <a:rPr>
                <a:latin typeface="Times New Roman" panose="02020603050405020304" pitchFamily="18" charset="0"/>
              </a:rPr>
              <a:t> </a:t>
            </a:r>
            <a:r>
              <a:rPr err="1">
                <a:latin typeface="Times New Roman" panose="02020603050405020304" pitchFamily="18" charset="0"/>
              </a:rPr>
              <a:t>khôn</a:t>
            </a:r>
            <a:r>
              <a:rPr>
                <a:latin typeface="Times New Roman" panose="02020603050405020304" pitchFamily="18" charset="0"/>
              </a:rPr>
              <a:t> </a:t>
            </a:r>
            <a:r>
              <a:rPr err="1">
                <a:latin typeface="Times New Roman" panose="02020603050405020304" pitchFamily="18" charset="0"/>
              </a:rPr>
              <a:t>nguôi</a:t>
            </a:r>
            <a:r>
              <a:rPr>
                <a:latin typeface="Times New Roman" panose="02020603050405020304" pitchFamily="18" charset="0"/>
              </a:rPr>
              <a:t> </a:t>
            </a:r>
            <a:r>
              <a:rPr err="1">
                <a:latin typeface="Times New Roman" panose="02020603050405020304" pitchFamily="18" charset="0"/>
              </a:rPr>
              <a:t>của</a:t>
            </a:r>
            <a:r>
              <a:rPr>
                <a:latin typeface="Times New Roman" panose="02020603050405020304" pitchFamily="18" charset="0"/>
              </a:rPr>
              <a:t> </a:t>
            </a:r>
            <a:r>
              <a:rPr err="1">
                <a:latin typeface="Times New Roman" panose="02020603050405020304" pitchFamily="18" charset="0"/>
              </a:rPr>
              <a:t>người</a:t>
            </a:r>
            <a:r>
              <a:rPr>
                <a:latin typeface="Times New Roman" panose="02020603050405020304" pitchFamily="18" charset="0"/>
              </a:rPr>
              <a:t> ở </a:t>
            </a:r>
            <a:r>
              <a:rPr err="1">
                <a:latin typeface="Times New Roman" panose="02020603050405020304" pitchFamily="18" charset="0"/>
              </a:rPr>
              <a:t>lại</a:t>
            </a:r>
            <a:r>
              <a:rPr>
                <a:latin typeface="Times New Roman" panose="02020603050405020304" pitchFamily="18" charset="0"/>
              </a:rPr>
              <a:t>, </a:t>
            </a:r>
            <a:r>
              <a:rPr err="1">
                <a:latin typeface="Times New Roman" panose="02020603050405020304" pitchFamily="18" charset="0"/>
              </a:rPr>
              <a:t>như</a:t>
            </a:r>
            <a:r>
              <a:rPr>
                <a:latin typeface="Times New Roman" panose="02020603050405020304" pitchFamily="18" charset="0"/>
              </a:rPr>
              <a:t> </a:t>
            </a:r>
            <a:r>
              <a:rPr err="1">
                <a:latin typeface="Times New Roman" panose="02020603050405020304" pitchFamily="18" charset="0"/>
              </a:rPr>
              <a:t>nhắc</a:t>
            </a:r>
            <a:r>
              <a:rPr>
                <a:latin typeface="Times New Roman" panose="02020603050405020304" pitchFamily="18" charset="0"/>
              </a:rPr>
              <a:t> </a:t>
            </a:r>
            <a:r>
              <a:rPr err="1">
                <a:latin typeface="Times New Roman" panose="02020603050405020304" pitchFamily="18" charset="0"/>
              </a:rPr>
              <a:t>nhở</a:t>
            </a:r>
            <a:r>
              <a:rPr>
                <a:latin typeface="Times New Roman" panose="02020603050405020304" pitchFamily="18" charset="0"/>
              </a:rPr>
              <a:t> </a:t>
            </a:r>
            <a:r>
              <a:rPr err="1">
                <a:latin typeface="Times New Roman" panose="02020603050405020304" pitchFamily="18" charset="0"/>
              </a:rPr>
              <a:t>người</a:t>
            </a:r>
            <a:r>
              <a:rPr>
                <a:latin typeface="Times New Roman" panose="02020603050405020304" pitchFamily="18" charset="0"/>
              </a:rPr>
              <a:t> </a:t>
            </a:r>
            <a:r>
              <a:rPr err="1">
                <a:latin typeface="Times New Roman" panose="02020603050405020304" pitchFamily="18" charset="0"/>
              </a:rPr>
              <a:t>ra</a:t>
            </a:r>
            <a:r>
              <a:rPr>
                <a:latin typeface="Times New Roman" panose="02020603050405020304" pitchFamily="18" charset="0"/>
              </a:rPr>
              <a:t> </a:t>
            </a:r>
            <a:r>
              <a:rPr err="1">
                <a:latin typeface="Times New Roman" panose="02020603050405020304" pitchFamily="18" charset="0"/>
              </a:rPr>
              <a:t>đi</a:t>
            </a:r>
            <a:r>
              <a:rPr>
                <a:latin typeface="Times New Roman" panose="02020603050405020304" pitchFamily="18" charset="0"/>
              </a:rPr>
              <a:t> </a:t>
            </a:r>
            <a:r>
              <a:rPr err="1">
                <a:latin typeface="Times New Roman" panose="02020603050405020304" pitchFamily="18" charset="0"/>
              </a:rPr>
              <a:t>không</a:t>
            </a:r>
            <a:r>
              <a:rPr>
                <a:latin typeface="Times New Roman" panose="02020603050405020304" pitchFamily="18" charset="0"/>
              </a:rPr>
              <a:t> </a:t>
            </a:r>
            <a:r>
              <a:rPr err="1">
                <a:latin typeface="Times New Roman" panose="02020603050405020304" pitchFamily="18" charset="0"/>
              </a:rPr>
              <a:t>thể</a:t>
            </a:r>
            <a:r>
              <a:rPr>
                <a:latin typeface="Times New Roman" panose="02020603050405020304" pitchFamily="18" charset="0"/>
              </a:rPr>
              <a:t> </a:t>
            </a:r>
            <a:r>
              <a:rPr err="1">
                <a:latin typeface="Times New Roman" panose="02020603050405020304" pitchFamily="18" charset="0"/>
              </a:rPr>
              <a:t>nào</a:t>
            </a:r>
            <a:r>
              <a:rPr>
                <a:latin typeface="Times New Roman" panose="02020603050405020304" pitchFamily="18" charset="0"/>
              </a:rPr>
              <a:t> </a:t>
            </a:r>
            <a:r>
              <a:rPr err="1">
                <a:latin typeface="Times New Roman" panose="02020603050405020304" pitchFamily="18" charset="0"/>
              </a:rPr>
              <a:t>quên</a:t>
            </a:r>
            <a:endParaRPr>
              <a:latin typeface="Times New Roman" panose="02020603050405020304" pitchFamily="18" charset="0"/>
            </a:endParaRPr>
          </a:p>
        </p:txBody>
      </p:sp>
      <p:sp>
        <p:nvSpPr>
          <p:cNvPr id="58379" name="Straight Connector 58378"/>
          <p:cNvSpPr/>
          <p:nvPr/>
        </p:nvSpPr>
        <p:spPr>
          <a:xfrm>
            <a:off x="2514600" y="4724400"/>
            <a:ext cx="3657600" cy="0"/>
          </a:xfrm>
          <a:prstGeom prst="line">
            <a:avLst/>
          </a:prstGeom>
          <a:ln w="12700" cap="sq" cmpd="sng">
            <a:solidFill>
              <a:schemeClr val="tx1"/>
            </a:solidFill>
            <a:prstDash val="solid"/>
            <a:headEnd type="none" w="med" len="med"/>
            <a:tailEnd type="none" w="med" len="med"/>
          </a:ln>
        </p:spPr>
      </p:sp>
      <p:sp>
        <p:nvSpPr>
          <p:cNvPr id="58380" name="Oval Callout 58379"/>
          <p:cNvSpPr/>
          <p:nvPr/>
        </p:nvSpPr>
        <p:spPr>
          <a:xfrm>
            <a:off x="5410200" y="1524000"/>
            <a:ext cx="3886200" cy="2362200"/>
          </a:xfrm>
          <a:prstGeom prst="wedgeEllipseCallout">
            <a:avLst>
              <a:gd name="adj1" fmla="val -40606"/>
              <a:gd name="adj2" fmla="val 72713"/>
            </a:avLst>
          </a:prstGeom>
          <a:solidFill>
            <a:schemeClr val="accent1"/>
          </a:solidFill>
          <a:ln w="12700" cap="sq" cmpd="sng">
            <a:solidFill>
              <a:schemeClr val="tx1"/>
            </a:solidFill>
            <a:prstDash val="solid"/>
            <a:miter/>
            <a:headEnd type="none" w="med" len="med"/>
            <a:tailEnd type="none" w="med" len="med"/>
          </a:ln>
        </p:spPr>
        <p:txBody>
          <a:bodyPr anchor="ctr" anchorCtr="0"/>
          <a:p>
            <a:r>
              <a:rPr err="1">
                <a:latin typeface="Times New Roman" panose="02020603050405020304" pitchFamily="18" charset="0"/>
              </a:rPr>
              <a:t>Từ</a:t>
            </a:r>
            <a:r>
              <a:rPr>
                <a:latin typeface="Times New Roman" panose="02020603050405020304" pitchFamily="18" charset="0"/>
              </a:rPr>
              <a:t> </a:t>
            </a:r>
            <a:r>
              <a:rPr b="1">
                <a:latin typeface="Times New Roman" panose="02020603050405020304" pitchFamily="18" charset="0"/>
              </a:rPr>
              <a:t>“</a:t>
            </a:r>
            <a:r>
              <a:rPr b="1" err="1">
                <a:latin typeface="Times New Roman" panose="02020603050405020304" pitchFamily="18" charset="0"/>
              </a:rPr>
              <a:t>mình”là</a:t>
            </a:r>
            <a:r>
              <a:rPr>
                <a:latin typeface="Times New Roman" panose="02020603050405020304" pitchFamily="18" charset="0"/>
              </a:rPr>
              <a:t> </a:t>
            </a:r>
            <a:r>
              <a:rPr err="1">
                <a:latin typeface="Times New Roman" panose="02020603050405020304" pitchFamily="18" charset="0"/>
              </a:rPr>
              <a:t>từ</a:t>
            </a:r>
            <a:r>
              <a:rPr>
                <a:latin typeface="Times New Roman" panose="02020603050405020304" pitchFamily="18" charset="0"/>
              </a:rPr>
              <a:t> </a:t>
            </a:r>
            <a:r>
              <a:rPr err="1">
                <a:latin typeface="Times New Roman" panose="02020603050405020304" pitchFamily="18" charset="0"/>
              </a:rPr>
              <a:t>đa</a:t>
            </a:r>
            <a:r>
              <a:rPr>
                <a:latin typeface="Times New Roman" panose="02020603050405020304" pitchFamily="18" charset="0"/>
              </a:rPr>
              <a:t> </a:t>
            </a:r>
            <a:r>
              <a:rPr err="1">
                <a:latin typeface="Times New Roman" panose="02020603050405020304" pitchFamily="18" charset="0"/>
              </a:rPr>
              <a:t>nghĩa</a:t>
            </a:r>
            <a:r>
              <a:rPr>
                <a:latin typeface="Times New Roman" panose="02020603050405020304" pitchFamily="18" charset="0"/>
              </a:rPr>
              <a:t> </a:t>
            </a:r>
            <a:r>
              <a:rPr err="1">
                <a:latin typeface="Times New Roman" panose="02020603050405020304" pitchFamily="18" charset="0"/>
              </a:rPr>
              <a:t>vừa</a:t>
            </a:r>
            <a:r>
              <a:rPr>
                <a:latin typeface="Times New Roman" panose="02020603050405020304" pitchFamily="18" charset="0"/>
              </a:rPr>
              <a:t> </a:t>
            </a:r>
            <a:r>
              <a:rPr err="1">
                <a:latin typeface="Times New Roman" panose="02020603050405020304" pitchFamily="18" charset="0"/>
              </a:rPr>
              <a:t>chỉ</a:t>
            </a:r>
            <a:r>
              <a:rPr>
                <a:latin typeface="Times New Roman" panose="02020603050405020304" pitchFamily="18" charset="0"/>
              </a:rPr>
              <a:t> </a:t>
            </a:r>
            <a:r>
              <a:rPr err="1">
                <a:latin typeface="Times New Roman" panose="02020603050405020304" pitchFamily="18" charset="0"/>
              </a:rPr>
              <a:t>bản</a:t>
            </a:r>
            <a:r>
              <a:rPr>
                <a:latin typeface="Times New Roman" panose="02020603050405020304" pitchFamily="18" charset="0"/>
              </a:rPr>
              <a:t> </a:t>
            </a:r>
            <a:r>
              <a:rPr err="1">
                <a:latin typeface="Times New Roman" panose="02020603050405020304" pitchFamily="18" charset="0"/>
              </a:rPr>
              <a:t>thân</a:t>
            </a:r>
            <a:r>
              <a:rPr>
                <a:latin typeface="Times New Roman" panose="02020603050405020304" pitchFamily="18" charset="0"/>
              </a:rPr>
              <a:t> </a:t>
            </a:r>
            <a:r>
              <a:rPr err="1">
                <a:latin typeface="Times New Roman" panose="02020603050405020304" pitchFamily="18" charset="0"/>
              </a:rPr>
              <a:t>người</a:t>
            </a:r>
            <a:r>
              <a:rPr>
                <a:latin typeface="Times New Roman" panose="02020603050405020304" pitchFamily="18" charset="0"/>
              </a:rPr>
              <a:t> </a:t>
            </a:r>
            <a:r>
              <a:rPr err="1">
                <a:latin typeface="Times New Roman" panose="02020603050405020304" pitchFamily="18" charset="0"/>
              </a:rPr>
              <a:t>đi</a:t>
            </a:r>
            <a:r>
              <a:rPr>
                <a:latin typeface="Times New Roman" panose="02020603050405020304" pitchFamily="18" charset="0"/>
              </a:rPr>
              <a:t> </a:t>
            </a:r>
            <a:r>
              <a:rPr err="1">
                <a:latin typeface="Times New Roman" panose="02020603050405020304" pitchFamily="18" charset="0"/>
              </a:rPr>
              <a:t>vừa</a:t>
            </a:r>
            <a:r>
              <a:rPr>
                <a:latin typeface="Times New Roman" panose="02020603050405020304" pitchFamily="18" charset="0"/>
              </a:rPr>
              <a:t> </a:t>
            </a:r>
            <a:r>
              <a:rPr err="1">
                <a:latin typeface="Times New Roman" panose="02020603050405020304" pitchFamily="18" charset="0"/>
              </a:rPr>
              <a:t>chỉ</a:t>
            </a:r>
            <a:r>
              <a:rPr>
                <a:latin typeface="Times New Roman" panose="02020603050405020304" pitchFamily="18" charset="0"/>
              </a:rPr>
              <a:t> </a:t>
            </a:r>
            <a:r>
              <a:rPr err="1">
                <a:latin typeface="Times New Roman" panose="02020603050405020304" pitchFamily="18" charset="0"/>
              </a:rPr>
              <a:t>người</a:t>
            </a:r>
            <a:r>
              <a:rPr>
                <a:latin typeface="Times New Roman" panose="02020603050405020304" pitchFamily="18" charset="0"/>
              </a:rPr>
              <a:t> ở </a:t>
            </a:r>
            <a:r>
              <a:rPr err="1">
                <a:latin typeface="Times New Roman" panose="02020603050405020304" pitchFamily="18" charset="0"/>
              </a:rPr>
              <a:t>lại</a:t>
            </a:r>
            <a:r>
              <a:rPr>
                <a:latin typeface="Times New Roman" panose="02020603050405020304" pitchFamily="18" charset="0"/>
              </a:rPr>
              <a:t> </a:t>
            </a:r>
            <a:r>
              <a:rPr err="1">
                <a:latin typeface="Times New Roman" panose="02020603050405020304" pitchFamily="18" charset="0"/>
              </a:rPr>
              <a:t>ngầm</a:t>
            </a:r>
            <a:r>
              <a:rPr>
                <a:latin typeface="Times New Roman" panose="02020603050405020304" pitchFamily="18" charset="0"/>
              </a:rPr>
              <a:t> </a:t>
            </a:r>
            <a:r>
              <a:rPr err="1">
                <a:latin typeface="Times New Roman" panose="02020603050405020304" pitchFamily="18" charset="0"/>
              </a:rPr>
              <a:t>nhắc</a:t>
            </a:r>
            <a:r>
              <a:rPr>
                <a:latin typeface="Times New Roman" panose="02020603050405020304" pitchFamily="18" charset="0"/>
              </a:rPr>
              <a:t> </a:t>
            </a:r>
            <a:r>
              <a:rPr err="1">
                <a:latin typeface="Times New Roman" panose="02020603050405020304" pitchFamily="18" charset="0"/>
              </a:rPr>
              <a:t>nhở</a:t>
            </a:r>
            <a:endParaRPr>
              <a:latin typeface="Times New Roman" panose="02020603050405020304" pitchFamily="18" charset="0"/>
            </a:endParaRPr>
          </a:p>
        </p:txBody>
      </p:sp>
      <p:pic>
        <p:nvPicPr>
          <p:cNvPr id="58386" name="Picture 58385" descr="20080320025712289"/>
          <p:cNvPicPr>
            <a:picLocks noChangeAspect="1"/>
          </p:cNvPicPr>
          <p:nvPr/>
        </p:nvPicPr>
        <p:blipFill>
          <a:blip r:embed="rId1"/>
          <a:stretch>
            <a:fillRect/>
          </a:stretch>
        </p:blipFill>
        <p:spPr>
          <a:xfrm>
            <a:off x="8382000" y="0"/>
            <a:ext cx="762000" cy="2857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p:cTn id="7" dur="1000" fill="hold"/>
                                        <p:tgtEl>
                                          <p:spTgt spid="58370"/>
                                        </p:tgtEl>
                                        <p:attrNameLst>
                                          <p:attrName>ppt_w</p:attrName>
                                        </p:attrNameLst>
                                      </p:cBhvr>
                                      <p:tavLst>
                                        <p:tav tm="0">
                                          <p:val>
                                            <p:strVal val="#ppt_w+.3"/>
                                          </p:val>
                                        </p:tav>
                                        <p:tav tm="100000">
                                          <p:val>
                                            <p:strVal val="#ppt_w"/>
                                          </p:val>
                                        </p:tav>
                                      </p:tavLst>
                                    </p:anim>
                                    <p:anim calcmode="lin" valueType="num">
                                      <p:cBhvr>
                                        <p:cTn id="8" dur="1000" fill="hold"/>
                                        <p:tgtEl>
                                          <p:spTgt spid="58370"/>
                                        </p:tgtEl>
                                        <p:attrNameLst>
                                          <p:attrName>ppt_h</p:attrName>
                                        </p:attrNameLst>
                                      </p:cBhvr>
                                      <p:tavLst>
                                        <p:tav tm="0">
                                          <p:val>
                                            <p:strVal val="#ppt_h"/>
                                          </p:val>
                                        </p:tav>
                                        <p:tav tm="100000">
                                          <p:val>
                                            <p:strVal val="#ppt_h"/>
                                          </p:val>
                                        </p:tav>
                                      </p:tavLst>
                                    </p:anim>
                                    <p:animEffect transition="in" filter="fade">
                                      <p:cBhvr>
                                        <p:cTn id="9" dur="1000"/>
                                        <p:tgtEl>
                                          <p:spTgt spid="58370"/>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58372"/>
                                        </p:tgtEl>
                                        <p:attrNameLst>
                                          <p:attrName>style.visibility</p:attrName>
                                        </p:attrNameLst>
                                      </p:cBhvr>
                                      <p:to>
                                        <p:strVal val="visible"/>
                                      </p:to>
                                    </p:set>
                                    <p:animEffect transition="in" filter="checkerboard(across)">
                                      <p:cBhvr>
                                        <p:cTn id="14" dur="500"/>
                                        <p:tgtEl>
                                          <p:spTgt spid="58372"/>
                                        </p:tgtEl>
                                      </p:cBhvr>
                                    </p:animEffect>
                                  </p:childTnLst>
                                </p:cTn>
                              </p:par>
                            </p:childTnLst>
                          </p:cTn>
                        </p:par>
                        <p:par>
                          <p:cTn id="15" fill="hold">
                            <p:stCondLst>
                              <p:cond delay="500"/>
                            </p:stCondLst>
                            <p:childTnLst>
                              <p:par>
                                <p:cTn id="16" presetID="5" presetClass="entr" presetSubtype="10" fill="hold" grpId="0" nodeType="afterEffect">
                                  <p:stCondLst>
                                    <p:cond delay="0"/>
                                  </p:stCondLst>
                                  <p:childTnLst>
                                    <p:set>
                                      <p:cBhvr>
                                        <p:cTn id="17" dur="1" fill="hold">
                                          <p:stCondLst>
                                            <p:cond delay="0"/>
                                          </p:stCondLst>
                                        </p:cTn>
                                        <p:tgtEl>
                                          <p:spTgt spid="58373"/>
                                        </p:tgtEl>
                                        <p:attrNameLst>
                                          <p:attrName>style.visibility</p:attrName>
                                        </p:attrNameLst>
                                      </p:cBhvr>
                                      <p:to>
                                        <p:strVal val="visible"/>
                                      </p:to>
                                    </p:set>
                                    <p:animEffect transition="in" filter="checkerboard(across)">
                                      <p:cBhvr>
                                        <p:cTn id="18" dur="500"/>
                                        <p:tgtEl>
                                          <p:spTgt spid="5837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58374"/>
                                        </p:tgtEl>
                                        <p:attrNameLst>
                                          <p:attrName>style.visibility</p:attrName>
                                        </p:attrNameLst>
                                      </p:cBhvr>
                                      <p:to>
                                        <p:strVal val="visible"/>
                                      </p:to>
                                    </p:set>
                                    <p:animEffect transition="in" filter="wheel(4)">
                                      <p:cBhvr>
                                        <p:cTn id="23" dur="2000"/>
                                        <p:tgtEl>
                                          <p:spTgt spid="5837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58375"/>
                                        </p:tgtEl>
                                        <p:attrNameLst>
                                          <p:attrName>style.visibility</p:attrName>
                                        </p:attrNameLst>
                                      </p:cBhvr>
                                      <p:to>
                                        <p:strVal val="visible"/>
                                      </p:to>
                                    </p:set>
                                    <p:animEffect transition="in" filter="randombar(horizontal)">
                                      <p:cBhvr>
                                        <p:cTn id="28" dur="500"/>
                                        <p:tgtEl>
                                          <p:spTgt spid="58375"/>
                                        </p:tgtEl>
                                      </p:cBhvr>
                                    </p:animEffect>
                                  </p:childTnLst>
                                </p:cTn>
                              </p:par>
                            </p:childTnLst>
                          </p:cTn>
                        </p:par>
                        <p:par>
                          <p:cTn id="29" fill="hold">
                            <p:stCondLst>
                              <p:cond delay="500"/>
                            </p:stCondLst>
                            <p:childTnLst>
                              <p:par>
                                <p:cTn id="30" presetID="21" presetClass="entr" presetSubtype="4" fill="hold" grpId="0" nodeType="afterEffect">
                                  <p:stCondLst>
                                    <p:cond delay="0"/>
                                  </p:stCondLst>
                                  <p:childTnLst>
                                    <p:set>
                                      <p:cBhvr>
                                        <p:cTn id="31" dur="1" fill="hold">
                                          <p:stCondLst>
                                            <p:cond delay="0"/>
                                          </p:stCondLst>
                                        </p:cTn>
                                        <p:tgtEl>
                                          <p:spTgt spid="58376"/>
                                        </p:tgtEl>
                                        <p:attrNameLst>
                                          <p:attrName>style.visibility</p:attrName>
                                        </p:attrNameLst>
                                      </p:cBhvr>
                                      <p:to>
                                        <p:strVal val="visible"/>
                                      </p:to>
                                    </p:set>
                                    <p:animEffect transition="in" filter="wheel(4)">
                                      <p:cBhvr>
                                        <p:cTn id="32" dur="2000"/>
                                        <p:tgtEl>
                                          <p:spTgt spid="58376"/>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8377"/>
                                        </p:tgtEl>
                                        <p:attrNameLst>
                                          <p:attrName>style.visibility</p:attrName>
                                        </p:attrNameLst>
                                      </p:cBhvr>
                                      <p:to>
                                        <p:strVal val="visible"/>
                                      </p:to>
                                    </p:set>
                                    <p:anim to="" calcmode="lin" valueType="num">
                                      <p:cBhvr>
                                        <p:cTn id="37" dur="1" fill="hold"/>
                                        <p:tgtEl>
                                          <p:spTgt spid="58377"/>
                                        </p:tgtEl>
                                        <p:attrNameLst>
                                          <p:attrName>style.visibility</p:attrName>
                                        </p:attrNameLst>
                                      </p:cBhvr>
                                    </p:anim>
                                  </p:childTnLst>
                                </p:cTn>
                              </p:par>
                            </p:childTnLst>
                          </p:cTn>
                        </p:par>
                        <p:par>
                          <p:cTn id="38" fill="hold">
                            <p:stCondLst>
                              <p:cond delay="0"/>
                            </p:stCondLst>
                            <p:childTnLst>
                              <p:par>
                                <p:cTn id="39" presetID="3" presetClass="entr" presetSubtype="10" fill="hold" nodeType="afterEffect">
                                  <p:stCondLst>
                                    <p:cond delay="0"/>
                                  </p:stCondLst>
                                  <p:childTnLst>
                                    <p:set>
                                      <p:cBhvr>
                                        <p:cTn id="40" dur="1" fill="hold">
                                          <p:stCondLst>
                                            <p:cond delay="0"/>
                                          </p:stCondLst>
                                        </p:cTn>
                                        <p:tgtEl>
                                          <p:spTgt spid="58379"/>
                                        </p:tgtEl>
                                        <p:attrNameLst>
                                          <p:attrName>style.visibility</p:attrName>
                                        </p:attrNameLst>
                                      </p:cBhvr>
                                      <p:to>
                                        <p:strVal val="visible"/>
                                      </p:to>
                                    </p:set>
                                    <p:animEffect transition="in" filter="blinds(horizontal)">
                                      <p:cBhvr>
                                        <p:cTn id="41" dur="500"/>
                                        <p:tgtEl>
                                          <p:spTgt spid="58379"/>
                                        </p:tgtEl>
                                      </p:cBhvr>
                                    </p:animEffec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58378"/>
                                        </p:tgtEl>
                                        <p:attrNameLst>
                                          <p:attrName>style.visibility</p:attrName>
                                        </p:attrNameLst>
                                      </p:cBhvr>
                                      <p:to>
                                        <p:strVal val="visible"/>
                                      </p:to>
                                    </p:set>
                                    <p:anim calcmode="discrete" valueType="clr">
                                      <p:cBhvr override="childStyle">
                                        <p:cTn id="46" dur="80"/>
                                        <p:tgtEl>
                                          <p:spTgt spid="58378"/>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58378"/>
                                        </p:tgtEl>
                                        <p:attrNameLst>
                                          <p:attrName>fillcolor</p:attrName>
                                        </p:attrNameLst>
                                      </p:cBhvr>
                                      <p:tavLst>
                                        <p:tav tm="0">
                                          <p:val>
                                            <p:clrVal>
                                              <a:schemeClr val="accent2"/>
                                            </p:clrVal>
                                          </p:val>
                                        </p:tav>
                                        <p:tav tm="50000">
                                          <p:val>
                                            <p:clrVal>
                                              <a:schemeClr val="hlink"/>
                                            </p:clrVal>
                                          </p:val>
                                        </p:tav>
                                      </p:tavLst>
                                    </p:anim>
                                    <p:set>
                                      <p:cBhvr>
                                        <p:cTn id="48" dur="80"/>
                                        <p:tgtEl>
                                          <p:spTgt spid="58378"/>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58380"/>
                                        </p:tgtEl>
                                        <p:attrNameLst>
                                          <p:attrName>style.visibility</p:attrName>
                                        </p:attrNameLst>
                                      </p:cBhvr>
                                      <p:to>
                                        <p:strVal val="visible"/>
                                      </p:to>
                                    </p:set>
                                    <p:anim calcmode="lin" valueType="num">
                                      <p:cBhvr>
                                        <p:cTn id="53" dur="1000" fill="hold"/>
                                        <p:tgtEl>
                                          <p:spTgt spid="58380"/>
                                        </p:tgtEl>
                                        <p:attrNameLst>
                                          <p:attrName>ppt_x</p:attrName>
                                        </p:attrNameLst>
                                      </p:cBhvr>
                                      <p:tavLst>
                                        <p:tav tm="0">
                                          <p:val>
                                            <p:strVal val="#ppt_x-.2"/>
                                          </p:val>
                                        </p:tav>
                                        <p:tav tm="100000">
                                          <p:val>
                                            <p:strVal val="#ppt_x"/>
                                          </p:val>
                                        </p:tav>
                                      </p:tavLst>
                                    </p:anim>
                                    <p:anim calcmode="lin" valueType="num">
                                      <p:cBhvr>
                                        <p:cTn id="54" dur="1000" fill="hold"/>
                                        <p:tgtEl>
                                          <p:spTgt spid="58380"/>
                                        </p:tgtEl>
                                        <p:attrNameLst>
                                          <p:attrName>ppt_y</p:attrName>
                                        </p:attrNameLst>
                                      </p:cBhvr>
                                      <p:tavLst>
                                        <p:tav tm="0">
                                          <p:val>
                                            <p:strVal val="#ppt_y"/>
                                          </p:val>
                                        </p:tav>
                                        <p:tav tm="100000">
                                          <p:val>
                                            <p:strVal val="#ppt_y"/>
                                          </p:val>
                                        </p:tav>
                                      </p:tavLst>
                                    </p:anim>
                                    <p:animEffect transition="in" filter="wipe(right)" prLst="gradientSize: 0.1">
                                      <p:cBhvr>
                                        <p:cTn id="55" dur="1000"/>
                                        <p:tgtEl>
                                          <p:spTgt spid="58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58372" grpId="0" bldLvl="0" animBg="1"/>
      <p:bldP spid="58373" grpId="0" bldLvl="0" animBg="1"/>
      <p:bldP spid="58374" grpId="0"/>
      <p:bldP spid="58375" grpId="0" bldLvl="0" animBg="1"/>
      <p:bldP spid="58376" grpId="0"/>
      <p:bldP spid="58377" grpId="0" bldLvl="0" animBg="1"/>
      <p:bldP spid="58378" grpId="0" animBg="1"/>
      <p:bldP spid="5838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Title 59393"/>
          <p:cNvSpPr>
            <a:spLocks noGrp="1"/>
          </p:cNvSpPr>
          <p:nvPr>
            <p:ph type="title"/>
          </p:nvPr>
        </p:nvSpPr>
        <p:spPr>
          <a:xfrm>
            <a:off x="457200" y="274638"/>
            <a:ext cx="8229600" cy="792162"/>
          </a:xfrm>
        </p:spPr>
        <p:txBody>
          <a:bodyPr anchor="ctr" anchorCtr="0"/>
          <a:p>
            <a:r>
              <a:rPr u="sng"/>
              <a:t>4 </a:t>
            </a:r>
            <a:r>
              <a:rPr u="sng" err="1"/>
              <a:t>câu</a:t>
            </a:r>
            <a:r>
              <a:rPr u="sng"/>
              <a:t> </a:t>
            </a:r>
            <a:r>
              <a:rPr u="sng" err="1"/>
              <a:t>thơ</a:t>
            </a:r>
            <a:r>
              <a:rPr u="sng"/>
              <a:t>:</a:t>
            </a:r>
            <a:endParaRPr u="sng"/>
          </a:p>
        </p:txBody>
      </p:sp>
      <p:sp>
        <p:nvSpPr>
          <p:cNvPr id="59395" name="Text Placeholder 59394"/>
          <p:cNvSpPr>
            <a:spLocks noGrp="1"/>
          </p:cNvSpPr>
          <p:nvPr>
            <p:ph type="body" idx="1"/>
          </p:nvPr>
        </p:nvSpPr>
        <p:spPr>
          <a:xfrm>
            <a:off x="457200" y="1143000"/>
            <a:ext cx="8229600" cy="4987925"/>
          </a:xfrm>
        </p:spPr>
        <p:txBody>
          <a:bodyPr/>
          <a:p>
            <a:pPr algn="ctr">
              <a:buNone/>
            </a:pPr>
            <a:r>
              <a:rPr sz="2800"/>
              <a:t>Ta </a:t>
            </a:r>
            <a:r>
              <a:rPr sz="2800" err="1"/>
              <a:t>với</a:t>
            </a:r>
            <a:r>
              <a:rPr sz="2800"/>
              <a:t> </a:t>
            </a:r>
            <a:r>
              <a:rPr sz="2800" err="1"/>
              <a:t>mình</a:t>
            </a:r>
            <a:r>
              <a:rPr sz="2800"/>
              <a:t>, </a:t>
            </a:r>
            <a:r>
              <a:rPr sz="2800" err="1"/>
              <a:t>mình</a:t>
            </a:r>
            <a:r>
              <a:rPr sz="2800"/>
              <a:t> </a:t>
            </a:r>
            <a:r>
              <a:rPr sz="2800" err="1"/>
              <a:t>với</a:t>
            </a:r>
            <a:r>
              <a:rPr sz="2800"/>
              <a:t> </a:t>
            </a:r>
            <a:r>
              <a:rPr sz="2800" err="1"/>
              <a:t>ta</a:t>
            </a:r>
            <a:endParaRPr sz="2800"/>
          </a:p>
          <a:p>
            <a:pPr algn="ctr">
              <a:buNone/>
            </a:pPr>
            <a:r>
              <a:rPr sz="2800" err="1"/>
              <a:t>Lòng</a:t>
            </a:r>
            <a:r>
              <a:rPr sz="2800"/>
              <a:t> </a:t>
            </a:r>
            <a:r>
              <a:rPr sz="2800" err="1"/>
              <a:t>ta</a:t>
            </a:r>
            <a:r>
              <a:rPr sz="2800"/>
              <a:t> </a:t>
            </a:r>
            <a:r>
              <a:rPr sz="2800" err="1"/>
              <a:t>sau</a:t>
            </a:r>
            <a:r>
              <a:rPr sz="2800"/>
              <a:t> </a:t>
            </a:r>
            <a:r>
              <a:rPr sz="2800" err="1"/>
              <a:t>trước</a:t>
            </a:r>
            <a:r>
              <a:rPr sz="2800"/>
              <a:t> </a:t>
            </a:r>
            <a:r>
              <a:rPr sz="2800" err="1"/>
              <a:t>mặn</a:t>
            </a:r>
            <a:r>
              <a:rPr sz="2800"/>
              <a:t> </a:t>
            </a:r>
            <a:r>
              <a:rPr sz="2800" err="1"/>
              <a:t>mà</a:t>
            </a:r>
            <a:r>
              <a:rPr sz="2800"/>
              <a:t> </a:t>
            </a:r>
            <a:r>
              <a:rPr sz="2800" err="1"/>
              <a:t>đinh</a:t>
            </a:r>
            <a:r>
              <a:rPr sz="2800"/>
              <a:t> </a:t>
            </a:r>
            <a:r>
              <a:rPr sz="2800" err="1"/>
              <a:t>ninh</a:t>
            </a:r>
            <a:endParaRPr sz="2800"/>
          </a:p>
          <a:p>
            <a:pPr algn="ctr">
              <a:buNone/>
            </a:pPr>
            <a:r>
              <a:rPr sz="2800" err="1"/>
              <a:t>Mình</a:t>
            </a:r>
            <a:r>
              <a:rPr sz="2800"/>
              <a:t> </a:t>
            </a:r>
            <a:r>
              <a:rPr sz="2800" err="1"/>
              <a:t>đi</a:t>
            </a:r>
            <a:r>
              <a:rPr sz="2800"/>
              <a:t>, </a:t>
            </a:r>
            <a:r>
              <a:rPr sz="2800" err="1"/>
              <a:t>mình</a:t>
            </a:r>
            <a:r>
              <a:rPr sz="2800"/>
              <a:t> </a:t>
            </a:r>
            <a:r>
              <a:rPr sz="2800" err="1"/>
              <a:t>lại</a:t>
            </a:r>
            <a:r>
              <a:rPr sz="2800"/>
              <a:t> </a:t>
            </a:r>
            <a:r>
              <a:rPr sz="2800" err="1"/>
              <a:t>nhớ</a:t>
            </a:r>
            <a:r>
              <a:rPr sz="2800"/>
              <a:t> </a:t>
            </a:r>
            <a:r>
              <a:rPr sz="2800" err="1"/>
              <a:t>mình</a:t>
            </a:r>
            <a:endParaRPr sz="2800"/>
          </a:p>
          <a:p>
            <a:pPr algn="ctr">
              <a:buNone/>
            </a:pPr>
            <a:r>
              <a:rPr sz="2800" err="1"/>
              <a:t>Nguồn</a:t>
            </a:r>
            <a:r>
              <a:rPr sz="2800"/>
              <a:t> </a:t>
            </a:r>
            <a:r>
              <a:rPr sz="2800" err="1"/>
              <a:t>bao</a:t>
            </a:r>
            <a:r>
              <a:rPr sz="2800"/>
              <a:t> </a:t>
            </a:r>
            <a:r>
              <a:rPr sz="2800" err="1"/>
              <a:t>nhiêu</a:t>
            </a:r>
            <a:r>
              <a:rPr sz="2800"/>
              <a:t> </a:t>
            </a:r>
            <a:r>
              <a:rPr sz="2800" err="1"/>
              <a:t>nước</a:t>
            </a:r>
            <a:r>
              <a:rPr sz="2800"/>
              <a:t>, </a:t>
            </a:r>
            <a:r>
              <a:rPr sz="2800" err="1"/>
              <a:t>nghĩa</a:t>
            </a:r>
            <a:r>
              <a:rPr sz="2800"/>
              <a:t> </a:t>
            </a:r>
            <a:r>
              <a:rPr sz="2800" err="1"/>
              <a:t>tình</a:t>
            </a:r>
            <a:r>
              <a:rPr sz="2800"/>
              <a:t> </a:t>
            </a:r>
            <a:r>
              <a:rPr sz="2800" err="1"/>
              <a:t>bấy</a:t>
            </a:r>
            <a:r>
              <a:rPr sz="2800"/>
              <a:t> </a:t>
            </a:r>
            <a:r>
              <a:rPr sz="2800" err="1"/>
              <a:t>nhiêu</a:t>
            </a:r>
            <a:r>
              <a:rPr sz="2800"/>
              <a:t>…</a:t>
            </a:r>
            <a:endParaRPr sz="2800"/>
          </a:p>
        </p:txBody>
      </p:sp>
      <p:sp>
        <p:nvSpPr>
          <p:cNvPr id="59396" name="Straight Connector 59395"/>
          <p:cNvSpPr/>
          <p:nvPr/>
        </p:nvSpPr>
        <p:spPr>
          <a:xfrm>
            <a:off x="2667000" y="1600200"/>
            <a:ext cx="381000" cy="0"/>
          </a:xfrm>
          <a:prstGeom prst="line">
            <a:avLst/>
          </a:prstGeom>
          <a:ln w="12700" cap="sq" cmpd="sng">
            <a:solidFill>
              <a:schemeClr val="tx1"/>
            </a:solidFill>
            <a:prstDash val="solid"/>
            <a:headEnd type="none" w="med" len="med"/>
            <a:tailEnd type="none" w="med" len="med"/>
          </a:ln>
        </p:spPr>
      </p:sp>
      <p:sp>
        <p:nvSpPr>
          <p:cNvPr id="59397" name="Straight Connector 59396"/>
          <p:cNvSpPr/>
          <p:nvPr/>
        </p:nvSpPr>
        <p:spPr>
          <a:xfrm>
            <a:off x="3733800" y="1600200"/>
            <a:ext cx="838200" cy="0"/>
          </a:xfrm>
          <a:prstGeom prst="line">
            <a:avLst/>
          </a:prstGeom>
          <a:ln w="12700" cap="sq" cmpd="sng">
            <a:solidFill>
              <a:schemeClr val="tx1"/>
            </a:solidFill>
            <a:prstDash val="solid"/>
            <a:headEnd type="none" w="med" len="med"/>
            <a:tailEnd type="none" w="med" len="med"/>
          </a:ln>
        </p:spPr>
      </p:sp>
      <p:sp>
        <p:nvSpPr>
          <p:cNvPr id="59398" name="Straight Connector 59397"/>
          <p:cNvSpPr/>
          <p:nvPr/>
        </p:nvSpPr>
        <p:spPr>
          <a:xfrm>
            <a:off x="4724400" y="1600200"/>
            <a:ext cx="838200" cy="0"/>
          </a:xfrm>
          <a:prstGeom prst="line">
            <a:avLst/>
          </a:prstGeom>
          <a:ln w="12700" cap="sq" cmpd="sng">
            <a:solidFill>
              <a:schemeClr val="tx1"/>
            </a:solidFill>
            <a:prstDash val="solid"/>
            <a:headEnd type="none" w="med" len="med"/>
            <a:tailEnd type="none" w="med" len="med"/>
          </a:ln>
        </p:spPr>
      </p:sp>
      <p:sp>
        <p:nvSpPr>
          <p:cNvPr id="59399" name="Straight Connector 59398"/>
          <p:cNvSpPr/>
          <p:nvPr/>
        </p:nvSpPr>
        <p:spPr>
          <a:xfrm>
            <a:off x="6172200" y="1600200"/>
            <a:ext cx="381000" cy="0"/>
          </a:xfrm>
          <a:prstGeom prst="line">
            <a:avLst/>
          </a:prstGeom>
          <a:ln w="12700" cap="sq" cmpd="sng">
            <a:solidFill>
              <a:schemeClr val="tx1"/>
            </a:solidFill>
            <a:prstDash val="solid"/>
            <a:headEnd type="none" w="med" len="med"/>
            <a:tailEnd type="none" w="med" len="med"/>
          </a:ln>
        </p:spPr>
      </p:sp>
      <p:sp>
        <p:nvSpPr>
          <p:cNvPr id="59400" name="Line Callout 3 (Accent Bar) 59399"/>
          <p:cNvSpPr/>
          <p:nvPr/>
        </p:nvSpPr>
        <p:spPr>
          <a:xfrm>
            <a:off x="1511300" y="3429000"/>
            <a:ext cx="4813300" cy="790575"/>
          </a:xfrm>
          <a:prstGeom prst="accentCallout3">
            <a:avLst>
              <a:gd name="adj1" fmla="val 14458"/>
              <a:gd name="adj2" fmla="val -1583"/>
              <a:gd name="adj3" fmla="val 14458"/>
              <a:gd name="adj4" fmla="val -17116"/>
              <a:gd name="adj5" fmla="val -220681"/>
              <a:gd name="adj6" fmla="val -17116"/>
              <a:gd name="adj7" fmla="val -232731"/>
              <a:gd name="adj8" fmla="val 23745"/>
            </a:avLst>
          </a:prstGeom>
          <a:solidFill>
            <a:schemeClr val="accent1"/>
          </a:solidFill>
          <a:ln w="12700" cap="sq" cmpd="sng">
            <a:solidFill>
              <a:schemeClr val="tx1"/>
            </a:solidFill>
            <a:prstDash val="solid"/>
            <a:miter/>
            <a:headEnd type="none" w="med" len="med"/>
            <a:tailEnd type="none" w="med" len="med"/>
          </a:ln>
        </p:spPr>
        <p:txBody>
          <a:bodyPr anchor="ctr" anchorCtr="0"/>
          <a:p>
            <a:r>
              <a:rPr err="1">
                <a:latin typeface="Times New Roman" panose="02020603050405020304" pitchFamily="18" charset="0"/>
              </a:rPr>
              <a:t>Lặp</a:t>
            </a:r>
            <a:r>
              <a:rPr>
                <a:latin typeface="Times New Roman" panose="02020603050405020304" pitchFamily="18" charset="0"/>
              </a:rPr>
              <a:t> </a:t>
            </a:r>
            <a:r>
              <a:rPr err="1">
                <a:latin typeface="Times New Roman" panose="02020603050405020304" pitchFamily="18" charset="0"/>
              </a:rPr>
              <a:t>đi</a:t>
            </a:r>
            <a:r>
              <a:rPr>
                <a:latin typeface="Times New Roman" panose="02020603050405020304" pitchFamily="18" charset="0"/>
              </a:rPr>
              <a:t>, </a:t>
            </a:r>
            <a:r>
              <a:rPr err="1">
                <a:latin typeface="Times New Roman" panose="02020603050405020304" pitchFamily="18" charset="0"/>
              </a:rPr>
              <a:t>lặp</a:t>
            </a:r>
            <a:r>
              <a:rPr>
                <a:latin typeface="Times New Roman" panose="02020603050405020304" pitchFamily="18" charset="0"/>
              </a:rPr>
              <a:t> </a:t>
            </a:r>
            <a:r>
              <a:rPr err="1">
                <a:latin typeface="Times New Roman" panose="02020603050405020304" pitchFamily="18" charset="0"/>
              </a:rPr>
              <a:t>lại</a:t>
            </a:r>
            <a:r>
              <a:rPr>
                <a:latin typeface="Times New Roman" panose="02020603050405020304" pitchFamily="18" charset="0"/>
              </a:rPr>
              <a:t> – </a:t>
            </a:r>
            <a:r>
              <a:rPr err="1">
                <a:latin typeface="Times New Roman" panose="02020603050405020304" pitchFamily="18" charset="0"/>
              </a:rPr>
              <a:t>xoắn</a:t>
            </a:r>
            <a:r>
              <a:rPr>
                <a:latin typeface="Times New Roman" panose="02020603050405020304" pitchFamily="18" charset="0"/>
              </a:rPr>
              <a:t> </a:t>
            </a:r>
            <a:r>
              <a:rPr err="1">
                <a:latin typeface="Times New Roman" panose="02020603050405020304" pitchFamily="18" charset="0"/>
              </a:rPr>
              <a:t>xuýt</a:t>
            </a:r>
            <a:r>
              <a:rPr>
                <a:latin typeface="Times New Roman" panose="02020603050405020304" pitchFamily="18" charset="0"/>
              </a:rPr>
              <a:t>, </a:t>
            </a:r>
            <a:r>
              <a:rPr err="1">
                <a:latin typeface="Times New Roman" panose="02020603050405020304" pitchFamily="18" charset="0"/>
              </a:rPr>
              <a:t>hài</a:t>
            </a:r>
            <a:r>
              <a:rPr>
                <a:latin typeface="Times New Roman" panose="02020603050405020304" pitchFamily="18" charset="0"/>
              </a:rPr>
              <a:t> </a:t>
            </a:r>
            <a:r>
              <a:rPr err="1">
                <a:latin typeface="Times New Roman" panose="02020603050405020304" pitchFamily="18" charset="0"/>
              </a:rPr>
              <a:t>hoà</a:t>
            </a:r>
            <a:r>
              <a:rPr>
                <a:latin typeface="Times New Roman" panose="02020603050405020304" pitchFamily="18" charset="0"/>
              </a:rPr>
              <a:t>, </a:t>
            </a:r>
            <a:r>
              <a:rPr err="1">
                <a:latin typeface="Times New Roman" panose="02020603050405020304" pitchFamily="18" charset="0"/>
              </a:rPr>
              <a:t>gắn</a:t>
            </a:r>
            <a:r>
              <a:rPr>
                <a:latin typeface="Times New Roman" panose="02020603050405020304" pitchFamily="18" charset="0"/>
              </a:rPr>
              <a:t> </a:t>
            </a:r>
            <a:r>
              <a:rPr err="1">
                <a:latin typeface="Times New Roman" panose="02020603050405020304" pitchFamily="18" charset="0"/>
              </a:rPr>
              <a:t>bó</a:t>
            </a:r>
            <a:r>
              <a:rPr>
                <a:latin typeface="Times New Roman" panose="02020603050405020304" pitchFamily="18" charset="0"/>
              </a:rPr>
              <a:t> </a:t>
            </a:r>
            <a:r>
              <a:rPr err="1">
                <a:latin typeface="Times New Roman" panose="02020603050405020304" pitchFamily="18" charset="0"/>
              </a:rPr>
              <a:t>như</a:t>
            </a:r>
            <a:r>
              <a:rPr>
                <a:latin typeface="Times New Roman" panose="02020603050405020304" pitchFamily="18" charset="0"/>
              </a:rPr>
              <a:t> </a:t>
            </a:r>
            <a:r>
              <a:rPr err="1">
                <a:latin typeface="Times New Roman" panose="02020603050405020304" pitchFamily="18" charset="0"/>
              </a:rPr>
              <a:t>không</a:t>
            </a:r>
            <a:r>
              <a:rPr>
                <a:latin typeface="Times New Roman" panose="02020603050405020304" pitchFamily="18" charset="0"/>
              </a:rPr>
              <a:t> </a:t>
            </a:r>
            <a:r>
              <a:rPr err="1">
                <a:latin typeface="Times New Roman" panose="02020603050405020304" pitchFamily="18" charset="0"/>
              </a:rPr>
              <a:t>thể</a:t>
            </a:r>
            <a:r>
              <a:rPr>
                <a:latin typeface="Times New Roman" panose="02020603050405020304" pitchFamily="18" charset="0"/>
              </a:rPr>
              <a:t> </a:t>
            </a:r>
            <a:r>
              <a:rPr err="1">
                <a:latin typeface="Times New Roman" panose="02020603050405020304" pitchFamily="18" charset="0"/>
              </a:rPr>
              <a:t>tách</a:t>
            </a:r>
            <a:r>
              <a:rPr>
                <a:latin typeface="Times New Roman" panose="02020603050405020304" pitchFamily="18" charset="0"/>
              </a:rPr>
              <a:t> </a:t>
            </a:r>
            <a:r>
              <a:rPr err="1">
                <a:latin typeface="Times New Roman" panose="02020603050405020304" pitchFamily="18" charset="0"/>
              </a:rPr>
              <a:t>rời</a:t>
            </a:r>
            <a:endParaRPr>
              <a:latin typeface="Times New Roman" panose="02020603050405020304" pitchFamily="18" charset="0"/>
            </a:endParaRPr>
          </a:p>
        </p:txBody>
      </p:sp>
      <p:sp>
        <p:nvSpPr>
          <p:cNvPr id="59401" name="Straight Connector 59400"/>
          <p:cNvSpPr/>
          <p:nvPr/>
        </p:nvSpPr>
        <p:spPr>
          <a:xfrm>
            <a:off x="2971800" y="2133600"/>
            <a:ext cx="4495800" cy="0"/>
          </a:xfrm>
          <a:prstGeom prst="line">
            <a:avLst/>
          </a:prstGeom>
          <a:ln w="25400" cap="sq" cmpd="sng">
            <a:solidFill>
              <a:schemeClr val="tx1"/>
            </a:solidFill>
            <a:prstDash val="solid"/>
            <a:headEnd type="none" w="med" len="med"/>
            <a:tailEnd type="none" w="med" len="med"/>
          </a:ln>
        </p:spPr>
      </p:sp>
      <p:sp>
        <p:nvSpPr>
          <p:cNvPr id="59402" name="Line Callout 2 (Accent Bar) 59401"/>
          <p:cNvSpPr/>
          <p:nvPr/>
        </p:nvSpPr>
        <p:spPr>
          <a:xfrm>
            <a:off x="990600" y="3962400"/>
            <a:ext cx="5943600" cy="1371600"/>
          </a:xfrm>
          <a:prstGeom prst="accentCallout2">
            <a:avLst>
              <a:gd name="adj1" fmla="val 8333"/>
              <a:gd name="adj2" fmla="val 101282"/>
              <a:gd name="adj3" fmla="val 8333"/>
              <a:gd name="adj4" fmla="val 105074"/>
              <a:gd name="adj5" fmla="val -130556"/>
              <a:gd name="adj6" fmla="val 108972"/>
            </a:avLst>
          </a:prstGeom>
          <a:solidFill>
            <a:schemeClr val="accent1"/>
          </a:solidFill>
          <a:ln w="12700" cap="sq" cmpd="sng">
            <a:solidFill>
              <a:schemeClr val="tx1"/>
            </a:solidFill>
            <a:prstDash val="solid"/>
            <a:miter/>
            <a:headEnd type="none" w="med" len="med"/>
            <a:tailEnd type="none" w="med" len="med"/>
          </a:ln>
        </p:spPr>
        <p:txBody>
          <a:bodyPr anchor="ctr" anchorCtr="0"/>
          <a:p>
            <a:r>
              <a:rPr err="1">
                <a:latin typeface="Times New Roman" panose="02020603050405020304" pitchFamily="18" charset="0"/>
              </a:rPr>
              <a:t>Có</a:t>
            </a:r>
            <a:r>
              <a:rPr>
                <a:latin typeface="Times New Roman" panose="02020603050405020304" pitchFamily="18" charset="0"/>
              </a:rPr>
              <a:t> </a:t>
            </a:r>
            <a:r>
              <a:rPr err="1">
                <a:latin typeface="Times New Roman" panose="02020603050405020304" pitchFamily="18" charset="0"/>
              </a:rPr>
              <a:t>tính</a:t>
            </a:r>
            <a:r>
              <a:rPr>
                <a:latin typeface="Times New Roman" panose="02020603050405020304" pitchFamily="18" charset="0"/>
              </a:rPr>
              <a:t> </a:t>
            </a:r>
            <a:r>
              <a:rPr err="1">
                <a:latin typeface="Times New Roman" panose="02020603050405020304" pitchFamily="18" charset="0"/>
              </a:rPr>
              <a:t>chất</a:t>
            </a:r>
            <a:r>
              <a:rPr>
                <a:latin typeface="Times New Roman" panose="02020603050405020304" pitchFamily="18" charset="0"/>
              </a:rPr>
              <a:t> </a:t>
            </a:r>
            <a:r>
              <a:rPr err="1">
                <a:latin typeface="Times New Roman" panose="02020603050405020304" pitchFamily="18" charset="0"/>
              </a:rPr>
              <a:t>bồi</a:t>
            </a:r>
            <a:r>
              <a:rPr>
                <a:latin typeface="Times New Roman" panose="02020603050405020304" pitchFamily="18" charset="0"/>
              </a:rPr>
              <a:t> </a:t>
            </a:r>
            <a:r>
              <a:rPr err="1">
                <a:latin typeface="Times New Roman" panose="02020603050405020304" pitchFamily="18" charset="0"/>
              </a:rPr>
              <a:t>thêm</a:t>
            </a:r>
            <a:r>
              <a:rPr>
                <a:latin typeface="Times New Roman" panose="02020603050405020304" pitchFamily="18" charset="0"/>
              </a:rPr>
              <a:t> </a:t>
            </a:r>
            <a:r>
              <a:rPr err="1">
                <a:latin typeface="Times New Roman" panose="02020603050405020304" pitchFamily="18" charset="0"/>
              </a:rPr>
              <a:t>cho</a:t>
            </a:r>
            <a:r>
              <a:rPr>
                <a:latin typeface="Times New Roman" panose="02020603050405020304" pitchFamily="18" charset="0"/>
              </a:rPr>
              <a:t> </a:t>
            </a:r>
            <a:r>
              <a:rPr err="1">
                <a:latin typeface="Times New Roman" panose="02020603050405020304" pitchFamily="18" charset="0"/>
              </a:rPr>
              <a:t>cái</a:t>
            </a:r>
            <a:r>
              <a:rPr>
                <a:latin typeface="Times New Roman" panose="02020603050405020304" pitchFamily="18" charset="0"/>
              </a:rPr>
              <a:t> </a:t>
            </a:r>
            <a:r>
              <a:rPr err="1">
                <a:latin typeface="Times New Roman" panose="02020603050405020304" pitchFamily="18" charset="0"/>
              </a:rPr>
              <a:t>tình</a:t>
            </a:r>
            <a:r>
              <a:rPr>
                <a:latin typeface="Times New Roman" panose="02020603050405020304" pitchFamily="18" charset="0"/>
              </a:rPr>
              <a:t> </a:t>
            </a:r>
            <a:r>
              <a:rPr err="1">
                <a:latin typeface="Times New Roman" panose="02020603050405020304" pitchFamily="18" charset="0"/>
              </a:rPr>
              <a:t>cảm</a:t>
            </a:r>
            <a:r>
              <a:rPr>
                <a:latin typeface="Times New Roman" panose="02020603050405020304" pitchFamily="18" charset="0"/>
              </a:rPr>
              <a:t> qua </a:t>
            </a:r>
            <a:r>
              <a:rPr err="1">
                <a:latin typeface="Times New Roman" panose="02020603050405020304" pitchFamily="18" charset="0"/>
              </a:rPr>
              <a:t>lời</a:t>
            </a:r>
            <a:r>
              <a:rPr>
                <a:latin typeface="Times New Roman" panose="02020603050405020304" pitchFamily="18" charset="0"/>
              </a:rPr>
              <a:t> </a:t>
            </a:r>
            <a:r>
              <a:rPr err="1">
                <a:latin typeface="Times New Roman" panose="02020603050405020304" pitchFamily="18" charset="0"/>
              </a:rPr>
              <a:t>khẳng</a:t>
            </a:r>
            <a:r>
              <a:rPr>
                <a:latin typeface="Times New Roman" panose="02020603050405020304" pitchFamily="18" charset="0"/>
              </a:rPr>
              <a:t> </a:t>
            </a:r>
            <a:r>
              <a:rPr err="1">
                <a:latin typeface="Times New Roman" panose="02020603050405020304" pitchFamily="18" charset="0"/>
              </a:rPr>
              <a:t>định</a:t>
            </a:r>
            <a:r>
              <a:rPr>
                <a:latin typeface="Times New Roman" panose="02020603050405020304" pitchFamily="18" charset="0"/>
              </a:rPr>
              <a:t> </a:t>
            </a:r>
            <a:r>
              <a:rPr err="1">
                <a:latin typeface="Times New Roman" panose="02020603050405020304" pitchFamily="18" charset="0"/>
              </a:rPr>
              <a:t>chắc</a:t>
            </a:r>
            <a:r>
              <a:rPr>
                <a:latin typeface="Times New Roman" panose="02020603050405020304" pitchFamily="18" charset="0"/>
              </a:rPr>
              <a:t> </a:t>
            </a:r>
            <a:r>
              <a:rPr err="1">
                <a:latin typeface="Times New Roman" panose="02020603050405020304" pitchFamily="18" charset="0"/>
              </a:rPr>
              <a:t>như</a:t>
            </a:r>
            <a:r>
              <a:rPr>
                <a:latin typeface="Times New Roman" panose="02020603050405020304" pitchFamily="18" charset="0"/>
              </a:rPr>
              <a:t> </a:t>
            </a:r>
            <a:r>
              <a:rPr err="1">
                <a:latin typeface="Times New Roman" panose="02020603050405020304" pitchFamily="18" charset="0"/>
              </a:rPr>
              <a:t>định</a:t>
            </a:r>
            <a:r>
              <a:rPr>
                <a:latin typeface="Times New Roman" panose="02020603050405020304" pitchFamily="18" charset="0"/>
              </a:rPr>
              <a:t> </a:t>
            </a:r>
            <a:r>
              <a:rPr err="1">
                <a:latin typeface="Times New Roman" panose="02020603050405020304" pitchFamily="18" charset="0"/>
              </a:rPr>
              <a:t>đóng</a:t>
            </a:r>
            <a:r>
              <a:rPr>
                <a:latin typeface="Times New Roman" panose="02020603050405020304" pitchFamily="18" charset="0"/>
              </a:rPr>
              <a:t> </a:t>
            </a:r>
            <a:r>
              <a:rPr err="1">
                <a:latin typeface="Times New Roman" panose="02020603050405020304" pitchFamily="18" charset="0"/>
              </a:rPr>
              <a:t>cột</a:t>
            </a:r>
            <a:r>
              <a:rPr>
                <a:latin typeface="Times New Roman" panose="02020603050405020304" pitchFamily="18" charset="0"/>
              </a:rPr>
              <a:t>: </a:t>
            </a:r>
            <a:r>
              <a:rPr b="1" err="1">
                <a:latin typeface="Times New Roman" panose="02020603050405020304" pitchFamily="18" charset="0"/>
              </a:rPr>
              <a:t>không</a:t>
            </a:r>
            <a:r>
              <a:rPr b="1">
                <a:latin typeface="Times New Roman" panose="02020603050405020304" pitchFamily="18" charset="0"/>
              </a:rPr>
              <a:t> </a:t>
            </a:r>
            <a:r>
              <a:rPr b="1" err="1">
                <a:latin typeface="Times New Roman" panose="02020603050405020304" pitchFamily="18" charset="0"/>
              </a:rPr>
              <a:t>hề</a:t>
            </a:r>
            <a:r>
              <a:rPr b="1">
                <a:latin typeface="Times New Roman" panose="02020603050405020304" pitchFamily="18" charset="0"/>
              </a:rPr>
              <a:t> </a:t>
            </a:r>
            <a:r>
              <a:rPr b="1" err="1">
                <a:latin typeface="Times New Roman" panose="02020603050405020304" pitchFamily="18" charset="0"/>
              </a:rPr>
              <a:t>thay</a:t>
            </a:r>
            <a:r>
              <a:rPr b="1">
                <a:latin typeface="Times New Roman" panose="02020603050405020304" pitchFamily="18" charset="0"/>
              </a:rPr>
              <a:t> </a:t>
            </a:r>
            <a:r>
              <a:rPr b="1" err="1">
                <a:latin typeface="Times New Roman" panose="02020603050405020304" pitchFamily="18" charset="0"/>
              </a:rPr>
              <a:t>đổi</a:t>
            </a:r>
            <a:r>
              <a:rPr b="1">
                <a:latin typeface="Times New Roman" panose="02020603050405020304" pitchFamily="18" charset="0"/>
              </a:rPr>
              <a:t> </a:t>
            </a:r>
            <a:r>
              <a:rPr b="1" err="1">
                <a:latin typeface="Times New Roman" panose="02020603050405020304" pitchFamily="18" charset="0"/>
              </a:rPr>
              <a:t>mà</a:t>
            </a:r>
            <a:r>
              <a:rPr b="1">
                <a:latin typeface="Times New Roman" panose="02020603050405020304" pitchFamily="18" charset="0"/>
              </a:rPr>
              <a:t> </a:t>
            </a:r>
            <a:r>
              <a:rPr b="1" err="1">
                <a:latin typeface="Times New Roman" panose="02020603050405020304" pitchFamily="18" charset="0"/>
              </a:rPr>
              <a:t>vẫn</a:t>
            </a:r>
            <a:r>
              <a:rPr b="1">
                <a:latin typeface="Times New Roman" panose="02020603050405020304" pitchFamily="18" charset="0"/>
              </a:rPr>
              <a:t> </a:t>
            </a:r>
            <a:r>
              <a:rPr b="1" err="1">
                <a:latin typeface="Times New Roman" panose="02020603050405020304" pitchFamily="18" charset="0"/>
              </a:rPr>
              <a:t>đằm</a:t>
            </a:r>
            <a:r>
              <a:rPr b="1">
                <a:latin typeface="Times New Roman" panose="02020603050405020304" pitchFamily="18" charset="0"/>
              </a:rPr>
              <a:t> </a:t>
            </a:r>
            <a:r>
              <a:rPr b="1" err="1">
                <a:latin typeface="Times New Roman" panose="02020603050405020304" pitchFamily="18" charset="0"/>
              </a:rPr>
              <a:t>thắm</a:t>
            </a:r>
            <a:r>
              <a:rPr b="1">
                <a:latin typeface="Times New Roman" panose="02020603050405020304" pitchFamily="18" charset="0"/>
              </a:rPr>
              <a:t>, </a:t>
            </a:r>
            <a:r>
              <a:rPr b="1" err="1">
                <a:latin typeface="Times New Roman" panose="02020603050405020304" pitchFamily="18" charset="0"/>
              </a:rPr>
              <a:t>sắt</a:t>
            </a:r>
            <a:r>
              <a:rPr b="1">
                <a:latin typeface="Times New Roman" panose="02020603050405020304" pitchFamily="18" charset="0"/>
              </a:rPr>
              <a:t> son</a:t>
            </a:r>
            <a:endParaRPr b="1">
              <a:latin typeface="Times New Roman" panose="02020603050405020304" pitchFamily="18" charset="0"/>
            </a:endParaRPr>
          </a:p>
        </p:txBody>
      </p:sp>
      <p:sp>
        <p:nvSpPr>
          <p:cNvPr id="59403" name="Straight Connector 59402"/>
          <p:cNvSpPr/>
          <p:nvPr/>
        </p:nvSpPr>
        <p:spPr>
          <a:xfrm>
            <a:off x="2438400" y="2667000"/>
            <a:ext cx="838200" cy="0"/>
          </a:xfrm>
          <a:prstGeom prst="line">
            <a:avLst/>
          </a:prstGeom>
          <a:ln w="12700" cap="sq" cmpd="sng">
            <a:solidFill>
              <a:schemeClr val="tx1"/>
            </a:solidFill>
            <a:prstDash val="solid"/>
            <a:headEnd type="none" w="med" len="med"/>
            <a:tailEnd type="none" w="med" len="med"/>
          </a:ln>
        </p:spPr>
      </p:sp>
      <p:sp>
        <p:nvSpPr>
          <p:cNvPr id="59404" name="Straight Connector 59403"/>
          <p:cNvSpPr/>
          <p:nvPr/>
        </p:nvSpPr>
        <p:spPr>
          <a:xfrm>
            <a:off x="5867400" y="2667000"/>
            <a:ext cx="838200" cy="0"/>
          </a:xfrm>
          <a:prstGeom prst="line">
            <a:avLst/>
          </a:prstGeom>
          <a:ln w="12700" cap="sq" cmpd="sng">
            <a:solidFill>
              <a:schemeClr val="tx1"/>
            </a:solidFill>
            <a:prstDash val="solid"/>
            <a:headEnd type="none" w="med" len="med"/>
            <a:tailEnd type="none" w="med" len="med"/>
          </a:ln>
        </p:spPr>
      </p:sp>
      <p:sp>
        <p:nvSpPr>
          <p:cNvPr id="59405" name="Straight Connector 59404"/>
          <p:cNvSpPr/>
          <p:nvPr/>
        </p:nvSpPr>
        <p:spPr>
          <a:xfrm>
            <a:off x="914400" y="3200400"/>
            <a:ext cx="990600" cy="0"/>
          </a:xfrm>
          <a:prstGeom prst="line">
            <a:avLst/>
          </a:prstGeom>
          <a:ln w="12700" cap="sq" cmpd="sng">
            <a:solidFill>
              <a:schemeClr val="tx1"/>
            </a:solidFill>
            <a:prstDash val="solid"/>
            <a:headEnd type="none" w="med" len="med"/>
            <a:tailEnd type="none" w="med" len="med"/>
          </a:ln>
        </p:spPr>
      </p:sp>
      <p:sp>
        <p:nvSpPr>
          <p:cNvPr id="59406" name="Rounded Rectangular Callout 59405"/>
          <p:cNvSpPr/>
          <p:nvPr/>
        </p:nvSpPr>
        <p:spPr>
          <a:xfrm>
            <a:off x="685800" y="3810000"/>
            <a:ext cx="5181600" cy="2362200"/>
          </a:xfrm>
          <a:prstGeom prst="wedgeRoundRectCallout">
            <a:avLst>
              <a:gd name="adj1" fmla="val -36153"/>
              <a:gd name="adj2" fmla="val -74463"/>
              <a:gd name="adj3" fmla="val 16667"/>
            </a:avLst>
          </a:prstGeom>
          <a:solidFill>
            <a:schemeClr val="accent1"/>
          </a:solidFill>
          <a:ln w="12700" cap="sq" cmpd="sng">
            <a:solidFill>
              <a:schemeClr val="tx1"/>
            </a:solidFill>
            <a:prstDash val="solid"/>
            <a:miter/>
            <a:headEnd type="none" w="med" len="med"/>
            <a:tailEnd type="none" w="med" len="med"/>
          </a:ln>
        </p:spPr>
        <p:txBody>
          <a:bodyPr anchor="ctr" anchorCtr="0"/>
          <a:p>
            <a:r>
              <a:rPr err="1">
                <a:latin typeface="Times New Roman" panose="02020603050405020304" pitchFamily="18" charset="0"/>
              </a:rPr>
              <a:t>Nguồn</a:t>
            </a:r>
            <a:r>
              <a:rPr>
                <a:latin typeface="Times New Roman" panose="02020603050405020304" pitchFamily="18" charset="0"/>
              </a:rPr>
              <a:t> </a:t>
            </a:r>
            <a:r>
              <a:rPr err="1">
                <a:latin typeface="Times New Roman" panose="02020603050405020304" pitchFamily="18" charset="0"/>
              </a:rPr>
              <a:t>nước</a:t>
            </a:r>
            <a:r>
              <a:rPr>
                <a:latin typeface="Times New Roman" panose="02020603050405020304" pitchFamily="18" charset="0"/>
              </a:rPr>
              <a:t> </a:t>
            </a:r>
            <a:r>
              <a:rPr err="1">
                <a:latin typeface="Times New Roman" panose="02020603050405020304" pitchFamily="18" charset="0"/>
              </a:rPr>
              <a:t>trong</a:t>
            </a:r>
            <a:r>
              <a:rPr>
                <a:latin typeface="Times New Roman" panose="02020603050405020304" pitchFamily="18" charset="0"/>
              </a:rPr>
              <a:t> ca </a:t>
            </a:r>
            <a:r>
              <a:rPr err="1">
                <a:latin typeface="Times New Roman" panose="02020603050405020304" pitchFamily="18" charset="0"/>
              </a:rPr>
              <a:t>dao</a:t>
            </a:r>
            <a:r>
              <a:rPr>
                <a:latin typeface="Times New Roman" panose="02020603050405020304" pitchFamily="18" charset="0"/>
              </a:rPr>
              <a:t> – </a:t>
            </a:r>
            <a:r>
              <a:rPr err="1">
                <a:latin typeface="Times New Roman" panose="02020603050405020304" pitchFamily="18" charset="0"/>
              </a:rPr>
              <a:t>biểu</a:t>
            </a:r>
            <a:r>
              <a:rPr>
                <a:latin typeface="Times New Roman" panose="02020603050405020304" pitchFamily="18" charset="0"/>
              </a:rPr>
              <a:t> </a:t>
            </a:r>
            <a:r>
              <a:rPr err="1">
                <a:latin typeface="Times New Roman" panose="02020603050405020304" pitchFamily="18" charset="0"/>
              </a:rPr>
              <a:t>tượng</a:t>
            </a:r>
            <a:r>
              <a:rPr>
                <a:latin typeface="Times New Roman" panose="02020603050405020304" pitchFamily="18" charset="0"/>
              </a:rPr>
              <a:t> </a:t>
            </a:r>
            <a:r>
              <a:rPr err="1">
                <a:latin typeface="Times New Roman" panose="02020603050405020304" pitchFamily="18" charset="0"/>
              </a:rPr>
              <a:t>của</a:t>
            </a:r>
            <a:r>
              <a:rPr>
                <a:latin typeface="Times New Roman" panose="02020603050405020304" pitchFamily="18" charset="0"/>
              </a:rPr>
              <a:t> LÒNG MẸ, </a:t>
            </a:r>
            <a:r>
              <a:rPr err="1">
                <a:latin typeface="Times New Roman" panose="02020603050405020304" pitchFamily="18" charset="0"/>
              </a:rPr>
              <a:t>được</a:t>
            </a:r>
            <a:r>
              <a:rPr>
                <a:latin typeface="Times New Roman" panose="02020603050405020304" pitchFamily="18" charset="0"/>
              </a:rPr>
              <a:t> </a:t>
            </a:r>
            <a:r>
              <a:rPr err="1">
                <a:latin typeface="Times New Roman" panose="02020603050405020304" pitchFamily="18" charset="0"/>
              </a:rPr>
              <a:t>nhà</a:t>
            </a:r>
            <a:r>
              <a:rPr>
                <a:latin typeface="Times New Roman" panose="02020603050405020304" pitchFamily="18" charset="0"/>
              </a:rPr>
              <a:t> </a:t>
            </a:r>
            <a:r>
              <a:rPr err="1">
                <a:latin typeface="Times New Roman" panose="02020603050405020304" pitchFamily="18" charset="0"/>
              </a:rPr>
              <a:t>thơ</a:t>
            </a:r>
            <a:r>
              <a:rPr>
                <a:latin typeface="Times New Roman" panose="02020603050405020304" pitchFamily="18" charset="0"/>
              </a:rPr>
              <a:t> </a:t>
            </a:r>
            <a:r>
              <a:rPr err="1">
                <a:latin typeface="Times New Roman" panose="02020603050405020304" pitchFamily="18" charset="0"/>
              </a:rPr>
              <a:t>sử</a:t>
            </a:r>
            <a:r>
              <a:rPr>
                <a:latin typeface="Times New Roman" panose="02020603050405020304" pitchFamily="18" charset="0"/>
              </a:rPr>
              <a:t> </a:t>
            </a:r>
            <a:r>
              <a:rPr err="1">
                <a:latin typeface="Times New Roman" panose="02020603050405020304" pitchFamily="18" charset="0"/>
              </a:rPr>
              <a:t>dụng</a:t>
            </a:r>
            <a:r>
              <a:rPr>
                <a:latin typeface="Times New Roman" panose="02020603050405020304" pitchFamily="18" charset="0"/>
              </a:rPr>
              <a:t> </a:t>
            </a:r>
            <a:r>
              <a:rPr err="1">
                <a:latin typeface="Times New Roman" panose="02020603050405020304" pitchFamily="18" charset="0"/>
              </a:rPr>
              <a:t>trở</a:t>
            </a:r>
            <a:r>
              <a:rPr>
                <a:latin typeface="Times New Roman" panose="02020603050405020304" pitchFamily="18" charset="0"/>
              </a:rPr>
              <a:t> </a:t>
            </a:r>
            <a:r>
              <a:rPr err="1">
                <a:latin typeface="Times New Roman" panose="02020603050405020304" pitchFamily="18" charset="0"/>
              </a:rPr>
              <a:t>thành</a:t>
            </a:r>
            <a:r>
              <a:rPr>
                <a:latin typeface="Times New Roman" panose="02020603050405020304" pitchFamily="18" charset="0"/>
              </a:rPr>
              <a:t> 1 </a:t>
            </a:r>
            <a:r>
              <a:rPr err="1">
                <a:latin typeface="Times New Roman" panose="02020603050405020304" pitchFamily="18" charset="0"/>
              </a:rPr>
              <a:t>biểu</a:t>
            </a:r>
            <a:r>
              <a:rPr>
                <a:latin typeface="Times New Roman" panose="02020603050405020304" pitchFamily="18" charset="0"/>
              </a:rPr>
              <a:t> </a:t>
            </a:r>
            <a:r>
              <a:rPr err="1">
                <a:latin typeface="Times New Roman" panose="02020603050405020304" pitchFamily="18" charset="0"/>
              </a:rPr>
              <a:t>tượng</a:t>
            </a:r>
            <a:r>
              <a:rPr>
                <a:latin typeface="Times New Roman" panose="02020603050405020304" pitchFamily="18" charset="0"/>
              </a:rPr>
              <a:t> </a:t>
            </a:r>
            <a:r>
              <a:rPr err="1">
                <a:latin typeface="Times New Roman" panose="02020603050405020304" pitchFamily="18" charset="0"/>
              </a:rPr>
              <a:t>mới</a:t>
            </a:r>
            <a:r>
              <a:rPr>
                <a:latin typeface="Times New Roman" panose="02020603050405020304" pitchFamily="18" charset="0"/>
              </a:rPr>
              <a:t> – </a:t>
            </a:r>
            <a:r>
              <a:rPr b="1" err="1">
                <a:latin typeface="Times New Roman" panose="02020603050405020304" pitchFamily="18" charset="0"/>
              </a:rPr>
              <a:t>nghĩa</a:t>
            </a:r>
            <a:r>
              <a:rPr b="1">
                <a:latin typeface="Times New Roman" panose="02020603050405020304" pitchFamily="18" charset="0"/>
              </a:rPr>
              <a:t> </a:t>
            </a:r>
            <a:r>
              <a:rPr b="1" err="1">
                <a:latin typeface="Times New Roman" panose="02020603050405020304" pitchFamily="18" charset="0"/>
              </a:rPr>
              <a:t>tình</a:t>
            </a:r>
            <a:r>
              <a:rPr b="1">
                <a:latin typeface="Times New Roman" panose="02020603050405020304" pitchFamily="18" charset="0"/>
              </a:rPr>
              <a:t> </a:t>
            </a:r>
            <a:r>
              <a:rPr b="1" err="1">
                <a:latin typeface="Times New Roman" panose="02020603050405020304" pitchFamily="18" charset="0"/>
              </a:rPr>
              <a:t>cách</a:t>
            </a:r>
            <a:r>
              <a:rPr b="1">
                <a:latin typeface="Times New Roman" panose="02020603050405020304" pitchFamily="18" charset="0"/>
              </a:rPr>
              <a:t> </a:t>
            </a:r>
            <a:r>
              <a:rPr b="1" err="1">
                <a:latin typeface="Times New Roman" panose="02020603050405020304" pitchFamily="18" charset="0"/>
              </a:rPr>
              <a:t>mạng</a:t>
            </a:r>
            <a:r>
              <a:rPr b="1">
                <a:latin typeface="Times New Roman" panose="02020603050405020304" pitchFamily="18" charset="0"/>
              </a:rPr>
              <a:t> </a:t>
            </a:r>
            <a:r>
              <a:rPr b="1" err="1">
                <a:latin typeface="Times New Roman" panose="02020603050405020304" pitchFamily="18" charset="0"/>
              </a:rPr>
              <a:t>thuỷ</a:t>
            </a:r>
            <a:r>
              <a:rPr b="1">
                <a:latin typeface="Times New Roman" panose="02020603050405020304" pitchFamily="18" charset="0"/>
              </a:rPr>
              <a:t> </a:t>
            </a:r>
            <a:r>
              <a:rPr b="1" err="1">
                <a:latin typeface="Times New Roman" panose="02020603050405020304" pitchFamily="18" charset="0"/>
              </a:rPr>
              <a:t>chung</a:t>
            </a:r>
            <a:r>
              <a:rPr b="1">
                <a:latin typeface="Times New Roman" panose="02020603050405020304" pitchFamily="18" charset="0"/>
              </a:rPr>
              <a:t> </a:t>
            </a:r>
            <a:r>
              <a:rPr b="1" err="1">
                <a:latin typeface="Times New Roman" panose="02020603050405020304" pitchFamily="18" charset="0"/>
              </a:rPr>
              <a:t>không</a:t>
            </a:r>
            <a:r>
              <a:rPr b="1">
                <a:latin typeface="Times New Roman" panose="02020603050405020304" pitchFamily="18" charset="0"/>
              </a:rPr>
              <a:t> </a:t>
            </a:r>
            <a:r>
              <a:rPr b="1" err="1">
                <a:latin typeface="Times New Roman" panose="02020603050405020304" pitchFamily="18" charset="0"/>
              </a:rPr>
              <a:t>bao</a:t>
            </a:r>
            <a:r>
              <a:rPr b="1">
                <a:latin typeface="Times New Roman" panose="02020603050405020304" pitchFamily="18" charset="0"/>
              </a:rPr>
              <a:t> </a:t>
            </a:r>
            <a:r>
              <a:rPr b="1" err="1">
                <a:latin typeface="Times New Roman" panose="02020603050405020304" pitchFamily="18" charset="0"/>
              </a:rPr>
              <a:t>giờ</a:t>
            </a:r>
            <a:r>
              <a:rPr b="1">
                <a:latin typeface="Times New Roman" panose="02020603050405020304" pitchFamily="18" charset="0"/>
              </a:rPr>
              <a:t> </a:t>
            </a:r>
            <a:r>
              <a:rPr b="1" err="1">
                <a:latin typeface="Times New Roman" panose="02020603050405020304" pitchFamily="18" charset="0"/>
              </a:rPr>
              <a:t>vơi</a:t>
            </a:r>
            <a:r>
              <a:rPr b="1">
                <a:latin typeface="Times New Roman" panose="02020603050405020304" pitchFamily="18" charset="0"/>
              </a:rPr>
              <a:t> </a:t>
            </a:r>
            <a:r>
              <a:rPr b="1" err="1">
                <a:latin typeface="Times New Roman" panose="02020603050405020304" pitchFamily="18" charset="0"/>
              </a:rPr>
              <a:t>cạn</a:t>
            </a:r>
            <a:endParaRPr b="1">
              <a:latin typeface="Times New Roman" panose="02020603050405020304" pitchFamily="18" charset="0"/>
            </a:endParaRPr>
          </a:p>
        </p:txBody>
      </p:sp>
      <p:pic>
        <p:nvPicPr>
          <p:cNvPr id="59408" name="Picture 59407" descr="tauhoa8cg"/>
          <p:cNvPicPr>
            <a:picLocks noChangeAspect="1"/>
          </p:cNvPicPr>
          <p:nvPr/>
        </p:nvPicPr>
        <p:blipFill>
          <a:blip r:embed="rId1"/>
          <a:stretch>
            <a:fillRect/>
          </a:stretch>
        </p:blipFill>
        <p:spPr>
          <a:xfrm>
            <a:off x="4419600" y="6410325"/>
            <a:ext cx="4724400" cy="447675"/>
          </a:xfrm>
          <a:prstGeom prst="rect">
            <a:avLst/>
          </a:prstGeom>
          <a:noFill/>
          <a:ln w="9525">
            <a:noFill/>
          </a:ln>
        </p:spPr>
      </p:pic>
      <p:pic>
        <p:nvPicPr>
          <p:cNvPr id="59411" name="Picture 59410" descr="27523xqf9i2a19c-1"/>
          <p:cNvPicPr>
            <a:picLocks noChangeAspect="1"/>
          </p:cNvPicPr>
          <p:nvPr/>
        </p:nvPicPr>
        <p:blipFill>
          <a:blip r:embed="rId2"/>
          <a:stretch>
            <a:fillRect/>
          </a:stretch>
        </p:blipFill>
        <p:spPr>
          <a:xfrm>
            <a:off x="88900" y="30163"/>
            <a:ext cx="1381125" cy="1095375"/>
          </a:xfrm>
          <a:prstGeom prst="rect">
            <a:avLst/>
          </a:prstGeom>
          <a:noFill/>
          <a:ln w="9525">
            <a:noFill/>
          </a:ln>
        </p:spPr>
      </p:pic>
      <p:pic>
        <p:nvPicPr>
          <p:cNvPr id="59412" name="Picture 59411" descr="27523xqf9i2a19c-1"/>
          <p:cNvPicPr>
            <a:picLocks noChangeAspect="1"/>
          </p:cNvPicPr>
          <p:nvPr/>
        </p:nvPicPr>
        <p:blipFill>
          <a:blip r:embed="rId2"/>
          <a:stretch>
            <a:fillRect/>
          </a:stretch>
        </p:blipFill>
        <p:spPr>
          <a:xfrm>
            <a:off x="2895600" y="0"/>
            <a:ext cx="1381125" cy="1095375"/>
          </a:xfrm>
          <a:prstGeom prst="rect">
            <a:avLst/>
          </a:prstGeom>
          <a:noFill/>
          <a:ln w="9525">
            <a:noFill/>
          </a:ln>
        </p:spPr>
      </p:pic>
      <p:pic>
        <p:nvPicPr>
          <p:cNvPr id="59413" name="Picture 59412" descr="27523xqf9i2a19c-1"/>
          <p:cNvPicPr>
            <a:picLocks noChangeAspect="1"/>
          </p:cNvPicPr>
          <p:nvPr/>
        </p:nvPicPr>
        <p:blipFill>
          <a:blip r:embed="rId2"/>
          <a:stretch>
            <a:fillRect/>
          </a:stretch>
        </p:blipFill>
        <p:spPr>
          <a:xfrm>
            <a:off x="4114800" y="0"/>
            <a:ext cx="1381125" cy="1095375"/>
          </a:xfrm>
          <a:prstGeom prst="rect">
            <a:avLst/>
          </a:prstGeom>
          <a:noFill/>
          <a:ln w="9525">
            <a:noFill/>
          </a:ln>
        </p:spPr>
      </p:pic>
      <p:pic>
        <p:nvPicPr>
          <p:cNvPr id="59414" name="Picture 59413" descr="27523xqf9i2a19c-1"/>
          <p:cNvPicPr>
            <a:picLocks noChangeAspect="1"/>
          </p:cNvPicPr>
          <p:nvPr/>
        </p:nvPicPr>
        <p:blipFill>
          <a:blip r:embed="rId2"/>
          <a:stretch>
            <a:fillRect/>
          </a:stretch>
        </p:blipFill>
        <p:spPr>
          <a:xfrm>
            <a:off x="5334000" y="0"/>
            <a:ext cx="1381125" cy="1095375"/>
          </a:xfrm>
          <a:prstGeom prst="rect">
            <a:avLst/>
          </a:prstGeom>
          <a:noFill/>
          <a:ln w="9525">
            <a:noFill/>
          </a:ln>
        </p:spPr>
      </p:pic>
      <p:pic>
        <p:nvPicPr>
          <p:cNvPr id="59415" name="Picture 59414" descr="27523xqf9i2a19c-1"/>
          <p:cNvPicPr>
            <a:picLocks noChangeAspect="1"/>
          </p:cNvPicPr>
          <p:nvPr/>
        </p:nvPicPr>
        <p:blipFill>
          <a:blip r:embed="rId2"/>
          <a:stretch>
            <a:fillRect/>
          </a:stretch>
        </p:blipFill>
        <p:spPr>
          <a:xfrm>
            <a:off x="6553200" y="0"/>
            <a:ext cx="1381125" cy="1095375"/>
          </a:xfrm>
          <a:prstGeom prst="rect">
            <a:avLst/>
          </a:prstGeom>
          <a:noFill/>
          <a:ln w="9525">
            <a:noFill/>
          </a:ln>
        </p:spPr>
      </p:pic>
      <p:pic>
        <p:nvPicPr>
          <p:cNvPr id="59416" name="Picture 59415" descr="27523xqf9i2a19c-1"/>
          <p:cNvPicPr>
            <a:picLocks noChangeAspect="1"/>
          </p:cNvPicPr>
          <p:nvPr/>
        </p:nvPicPr>
        <p:blipFill>
          <a:blip r:embed="rId2"/>
          <a:stretch>
            <a:fillRect/>
          </a:stretch>
        </p:blipFill>
        <p:spPr>
          <a:xfrm>
            <a:off x="7762875" y="0"/>
            <a:ext cx="1381125" cy="1095375"/>
          </a:xfrm>
          <a:prstGeom prst="rect">
            <a:avLst/>
          </a:prstGeom>
          <a:noFill/>
          <a:ln w="9525">
            <a:noFill/>
          </a:ln>
        </p:spPr>
      </p:pic>
      <p:pic>
        <p:nvPicPr>
          <p:cNvPr id="59417" name="Picture 59416" descr="27523xqf9i2a19c-1"/>
          <p:cNvPicPr>
            <a:picLocks noChangeAspect="1"/>
          </p:cNvPicPr>
          <p:nvPr/>
        </p:nvPicPr>
        <p:blipFill>
          <a:blip r:embed="rId2"/>
          <a:stretch>
            <a:fillRect/>
          </a:stretch>
        </p:blipFill>
        <p:spPr>
          <a:xfrm>
            <a:off x="1447800" y="0"/>
            <a:ext cx="1381125" cy="10953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checkerboard(across)">
                                      <p:cBhvr>
                                        <p:cTn id="7" dur="500"/>
                                        <p:tgtEl>
                                          <p:spTgt spid="59396"/>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59397"/>
                                        </p:tgtEl>
                                        <p:attrNameLst>
                                          <p:attrName>style.visibility</p:attrName>
                                        </p:attrNameLst>
                                      </p:cBhvr>
                                      <p:to>
                                        <p:strVal val="visible"/>
                                      </p:to>
                                    </p:set>
                                    <p:animEffect transition="in" filter="checkerboard(across)">
                                      <p:cBhvr>
                                        <p:cTn id="11" dur="500"/>
                                        <p:tgtEl>
                                          <p:spTgt spid="59397"/>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59398"/>
                                        </p:tgtEl>
                                        <p:attrNameLst>
                                          <p:attrName>style.visibility</p:attrName>
                                        </p:attrNameLst>
                                      </p:cBhvr>
                                      <p:to>
                                        <p:strVal val="visible"/>
                                      </p:to>
                                    </p:set>
                                    <p:animEffect transition="in" filter="checkerboard(across)">
                                      <p:cBhvr>
                                        <p:cTn id="15" dur="500"/>
                                        <p:tgtEl>
                                          <p:spTgt spid="59398"/>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59399"/>
                                        </p:tgtEl>
                                        <p:attrNameLst>
                                          <p:attrName>style.visibility</p:attrName>
                                        </p:attrNameLst>
                                      </p:cBhvr>
                                      <p:to>
                                        <p:strVal val="visible"/>
                                      </p:to>
                                    </p:set>
                                    <p:animEffect transition="in" filter="checkerboard(across)">
                                      <p:cBhvr>
                                        <p:cTn id="19" dur="500"/>
                                        <p:tgtEl>
                                          <p:spTgt spid="59399"/>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9400"/>
                                        </p:tgtEl>
                                        <p:attrNameLst>
                                          <p:attrName>style.visibility</p:attrName>
                                        </p:attrNameLst>
                                      </p:cBhvr>
                                      <p:to>
                                        <p:strVal val="visible"/>
                                      </p:to>
                                    </p:set>
                                    <p:anim calcmode="lin" valueType="num">
                                      <p:cBhvr>
                                        <p:cTn id="24" dur="1000" fill="hold"/>
                                        <p:tgtEl>
                                          <p:spTgt spid="59400"/>
                                        </p:tgtEl>
                                        <p:attrNameLst>
                                          <p:attrName>ppt_w</p:attrName>
                                        </p:attrNameLst>
                                      </p:cBhvr>
                                      <p:tavLst>
                                        <p:tav tm="0">
                                          <p:val>
                                            <p:strVal val="#ppt_w+.3"/>
                                          </p:val>
                                        </p:tav>
                                        <p:tav tm="100000">
                                          <p:val>
                                            <p:strVal val="#ppt_w"/>
                                          </p:val>
                                        </p:tav>
                                      </p:tavLst>
                                    </p:anim>
                                    <p:anim calcmode="lin" valueType="num">
                                      <p:cBhvr>
                                        <p:cTn id="25" dur="1000" fill="hold"/>
                                        <p:tgtEl>
                                          <p:spTgt spid="59400"/>
                                        </p:tgtEl>
                                        <p:attrNameLst>
                                          <p:attrName>ppt_h</p:attrName>
                                        </p:attrNameLst>
                                      </p:cBhvr>
                                      <p:tavLst>
                                        <p:tav tm="0">
                                          <p:val>
                                            <p:strVal val="#ppt_h"/>
                                          </p:val>
                                        </p:tav>
                                        <p:tav tm="100000">
                                          <p:val>
                                            <p:strVal val="#ppt_h"/>
                                          </p:val>
                                        </p:tav>
                                      </p:tavLst>
                                    </p:anim>
                                    <p:animEffect transition="in" filter="fade">
                                      <p:cBhvr>
                                        <p:cTn id="26" dur="1000"/>
                                        <p:tgtEl>
                                          <p:spTgt spid="59400"/>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grpId="1" nodeType="clickEffect">
                                  <p:stCondLst>
                                    <p:cond delay="0"/>
                                  </p:stCondLst>
                                  <p:childTnLst>
                                    <p:anim calcmode="lin" valueType="num">
                                      <p:cBhvr>
                                        <p:cTn id="30" dur="1000"/>
                                        <p:tgtEl>
                                          <p:spTgt spid="59400"/>
                                        </p:tgtEl>
                                        <p:attrNameLst>
                                          <p:attrName>ppt_x</p:attrName>
                                        </p:attrNameLst>
                                      </p:cBhvr>
                                      <p:tavLst>
                                        <p:tav tm="0">
                                          <p:val>
                                            <p:strVal val="ppt_x"/>
                                          </p:val>
                                        </p:tav>
                                        <p:tav tm="100000">
                                          <p:val>
                                            <p:strVal val="ppt_x-.2"/>
                                          </p:val>
                                        </p:tav>
                                      </p:tavLst>
                                    </p:anim>
                                    <p:anim calcmode="lin" valueType="num">
                                      <p:cBhvr>
                                        <p:cTn id="31" dur="1000"/>
                                        <p:tgtEl>
                                          <p:spTgt spid="59400"/>
                                        </p:tgtEl>
                                        <p:attrNameLst>
                                          <p:attrName>ppt_y</p:attrName>
                                        </p:attrNameLst>
                                      </p:cBhvr>
                                      <p:tavLst>
                                        <p:tav tm="0">
                                          <p:val>
                                            <p:strVal val="ppt_y"/>
                                          </p:val>
                                        </p:tav>
                                        <p:tav tm="100000">
                                          <p:val>
                                            <p:strVal val="ppt_y"/>
                                          </p:val>
                                        </p:tav>
                                      </p:tavLst>
                                    </p:anim>
                                    <p:animEffect transition="out" filter="fade">
                                      <p:cBhvr>
                                        <p:cTn id="32" dur="1000"/>
                                        <p:tgtEl>
                                          <p:spTgt spid="59400"/>
                                        </p:tgtEl>
                                      </p:cBhvr>
                                    </p:animEffect>
                                    <p:set>
                                      <p:cBhvr>
                                        <p:cTn id="33" dur="1" fill="hold">
                                          <p:stCondLst>
                                            <p:cond delay="999"/>
                                          </p:stCondLst>
                                        </p:cTn>
                                        <p:tgtEl>
                                          <p:spTgt spid="59400"/>
                                        </p:tgtEl>
                                        <p:attrNameLst>
                                          <p:attrName>style.visibility</p:attrName>
                                        </p:attrNameLst>
                                      </p:cBhvr>
                                      <p:to>
                                        <p:strVal val="hidden"/>
                                      </p:to>
                                    </p:set>
                                  </p:childTnLst>
                                </p:cTn>
                              </p:par>
                              <p:par>
                                <p:cTn id="34" presetID="5" presetClass="exit" presetSubtype="10" fill="hold" nodeType="withEffect">
                                  <p:stCondLst>
                                    <p:cond delay="0"/>
                                  </p:stCondLst>
                                  <p:childTnLst>
                                    <p:animEffect transition="out" filter="checkerboard(across)">
                                      <p:cBhvr>
                                        <p:cTn id="35" dur="500"/>
                                        <p:tgtEl>
                                          <p:spTgt spid="59396"/>
                                        </p:tgtEl>
                                      </p:cBhvr>
                                    </p:animEffect>
                                    <p:set>
                                      <p:cBhvr>
                                        <p:cTn id="36" dur="1" fill="hold">
                                          <p:stCondLst>
                                            <p:cond delay="499"/>
                                          </p:stCondLst>
                                        </p:cTn>
                                        <p:tgtEl>
                                          <p:spTgt spid="59396"/>
                                        </p:tgtEl>
                                        <p:attrNameLst>
                                          <p:attrName>style.visibility</p:attrName>
                                        </p:attrNameLst>
                                      </p:cBhvr>
                                      <p:to>
                                        <p:strVal val="hidden"/>
                                      </p:to>
                                    </p:set>
                                  </p:childTnLst>
                                </p:cTn>
                              </p:par>
                              <p:par>
                                <p:cTn id="37" presetID="5" presetClass="exit" presetSubtype="10" fill="hold" nodeType="withEffect">
                                  <p:stCondLst>
                                    <p:cond delay="0"/>
                                  </p:stCondLst>
                                  <p:childTnLst>
                                    <p:animEffect transition="out" filter="checkerboard(across)">
                                      <p:cBhvr>
                                        <p:cTn id="38" dur="500"/>
                                        <p:tgtEl>
                                          <p:spTgt spid="59397"/>
                                        </p:tgtEl>
                                      </p:cBhvr>
                                    </p:animEffect>
                                    <p:set>
                                      <p:cBhvr>
                                        <p:cTn id="39" dur="1" fill="hold">
                                          <p:stCondLst>
                                            <p:cond delay="499"/>
                                          </p:stCondLst>
                                        </p:cTn>
                                        <p:tgtEl>
                                          <p:spTgt spid="59397"/>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59398"/>
                                        </p:tgtEl>
                                      </p:cBhvr>
                                    </p:animEffect>
                                    <p:set>
                                      <p:cBhvr>
                                        <p:cTn id="42" dur="1" fill="hold">
                                          <p:stCondLst>
                                            <p:cond delay="499"/>
                                          </p:stCondLst>
                                        </p:cTn>
                                        <p:tgtEl>
                                          <p:spTgt spid="59398"/>
                                        </p:tgtEl>
                                        <p:attrNameLst>
                                          <p:attrName>style.visibility</p:attrName>
                                        </p:attrNameLst>
                                      </p:cBhvr>
                                      <p:to>
                                        <p:strVal val="hidden"/>
                                      </p:to>
                                    </p:set>
                                  </p:childTnLst>
                                </p:cTn>
                              </p:par>
                              <p:par>
                                <p:cTn id="43" presetID="5" presetClass="exit" presetSubtype="10" fill="hold" nodeType="withEffect">
                                  <p:stCondLst>
                                    <p:cond delay="0"/>
                                  </p:stCondLst>
                                  <p:childTnLst>
                                    <p:animEffect transition="out" filter="checkerboard(across)">
                                      <p:cBhvr>
                                        <p:cTn id="44" dur="500"/>
                                        <p:tgtEl>
                                          <p:spTgt spid="59399"/>
                                        </p:tgtEl>
                                      </p:cBhvr>
                                    </p:animEffect>
                                    <p:set>
                                      <p:cBhvr>
                                        <p:cTn id="45" dur="1" fill="hold">
                                          <p:stCondLst>
                                            <p:cond delay="499"/>
                                          </p:stCondLst>
                                        </p:cTn>
                                        <p:tgtEl>
                                          <p:spTgt spid="5939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59401"/>
                                        </p:tgtEl>
                                        <p:attrNameLst>
                                          <p:attrName>style.visibility</p:attrName>
                                        </p:attrNameLst>
                                      </p:cBhvr>
                                      <p:to>
                                        <p:strVal val="visible"/>
                                      </p:to>
                                    </p:set>
                                    <p:animEffect transition="in" filter="checkerboard(across)">
                                      <p:cBhvr>
                                        <p:cTn id="50" dur="500"/>
                                        <p:tgtEl>
                                          <p:spTgt spid="5940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59402"/>
                                        </p:tgtEl>
                                        <p:attrNameLst>
                                          <p:attrName>style.visibility</p:attrName>
                                        </p:attrNameLst>
                                      </p:cBhvr>
                                      <p:to>
                                        <p:strVal val="visible"/>
                                      </p:to>
                                    </p:set>
                                    <p:animEffect transition="in" filter="randombar(horizontal)">
                                      <p:cBhvr>
                                        <p:cTn id="55" dur="500"/>
                                        <p:tgtEl>
                                          <p:spTgt spid="59402"/>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xit" presetSubtype="10" fill="hold" nodeType="clickEffect">
                                  <p:stCondLst>
                                    <p:cond delay="0"/>
                                  </p:stCondLst>
                                  <p:childTnLst>
                                    <p:anim calcmode="lin" valueType="num">
                                      <p:cBhvr>
                                        <p:cTn id="59" dur="500"/>
                                        <p:tgtEl>
                                          <p:spTgt spid="59401"/>
                                        </p:tgtEl>
                                        <p:attrNameLst>
                                          <p:attrName>ppt_w</p:attrName>
                                        </p:attrNameLst>
                                      </p:cBhvr>
                                      <p:tavLst>
                                        <p:tav tm="0">
                                          <p:val>
                                            <p:strVal val="ppt_w"/>
                                          </p:val>
                                        </p:tav>
                                        <p:tav tm="100000">
                                          <p:val>
                                            <p:fltVal val="0.000000"/>
                                          </p:val>
                                        </p:tav>
                                      </p:tavLst>
                                    </p:anim>
                                    <p:anim calcmode="lin" valueType="num">
                                      <p:cBhvr>
                                        <p:cTn id="60" dur="500"/>
                                        <p:tgtEl>
                                          <p:spTgt spid="59401"/>
                                        </p:tgtEl>
                                        <p:attrNameLst>
                                          <p:attrName>ppt_h</p:attrName>
                                        </p:attrNameLst>
                                      </p:cBhvr>
                                      <p:tavLst>
                                        <p:tav tm="0">
                                          <p:val>
                                            <p:strVal val="ppt_h"/>
                                          </p:val>
                                        </p:tav>
                                        <p:tav tm="100000">
                                          <p:val>
                                            <p:strVal val="ppt_h"/>
                                          </p:val>
                                        </p:tav>
                                      </p:tavLst>
                                    </p:anim>
                                    <p:set>
                                      <p:cBhvr>
                                        <p:cTn id="61" dur="1" fill="hold">
                                          <p:stCondLst>
                                            <p:cond delay="499"/>
                                          </p:stCondLst>
                                        </p:cTn>
                                        <p:tgtEl>
                                          <p:spTgt spid="59401"/>
                                        </p:tgtEl>
                                        <p:attrNameLst>
                                          <p:attrName>style.visibility</p:attrName>
                                        </p:attrNameLst>
                                      </p:cBhvr>
                                      <p:to>
                                        <p:strVal val="hidden"/>
                                      </p:to>
                                    </p:set>
                                  </p:childTnLst>
                                </p:cTn>
                              </p:par>
                              <p:par>
                                <p:cTn id="62" presetID="17" presetClass="exit" presetSubtype="10" fill="hold" grpId="1" nodeType="withEffect">
                                  <p:stCondLst>
                                    <p:cond delay="0"/>
                                  </p:stCondLst>
                                  <p:childTnLst>
                                    <p:anim calcmode="lin" valueType="num">
                                      <p:cBhvr>
                                        <p:cTn id="63" dur="500"/>
                                        <p:tgtEl>
                                          <p:spTgt spid="59402"/>
                                        </p:tgtEl>
                                        <p:attrNameLst>
                                          <p:attrName>ppt_w</p:attrName>
                                        </p:attrNameLst>
                                      </p:cBhvr>
                                      <p:tavLst>
                                        <p:tav tm="0">
                                          <p:val>
                                            <p:strVal val="ppt_w"/>
                                          </p:val>
                                        </p:tav>
                                        <p:tav tm="100000">
                                          <p:val>
                                            <p:fltVal val="0.000000"/>
                                          </p:val>
                                        </p:tav>
                                      </p:tavLst>
                                    </p:anim>
                                    <p:anim calcmode="lin" valueType="num">
                                      <p:cBhvr>
                                        <p:cTn id="64" dur="500"/>
                                        <p:tgtEl>
                                          <p:spTgt spid="59402"/>
                                        </p:tgtEl>
                                        <p:attrNameLst>
                                          <p:attrName>ppt_h</p:attrName>
                                        </p:attrNameLst>
                                      </p:cBhvr>
                                      <p:tavLst>
                                        <p:tav tm="0">
                                          <p:val>
                                            <p:strVal val="ppt_h"/>
                                          </p:val>
                                        </p:tav>
                                        <p:tav tm="100000">
                                          <p:val>
                                            <p:strVal val="ppt_h"/>
                                          </p:val>
                                        </p:tav>
                                      </p:tavLst>
                                    </p:anim>
                                    <p:set>
                                      <p:cBhvr>
                                        <p:cTn id="65" dur="1" fill="hold">
                                          <p:stCondLst>
                                            <p:cond delay="499"/>
                                          </p:stCondLst>
                                        </p:cTn>
                                        <p:tgtEl>
                                          <p:spTgt spid="5940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nodeType="clickEffect">
                                  <p:stCondLst>
                                    <p:cond delay="0"/>
                                  </p:stCondLst>
                                  <p:childTnLst>
                                    <p:set>
                                      <p:cBhvr>
                                        <p:cTn id="69" dur="1" fill="hold">
                                          <p:stCondLst>
                                            <p:cond delay="0"/>
                                          </p:stCondLst>
                                        </p:cTn>
                                        <p:tgtEl>
                                          <p:spTgt spid="59403"/>
                                        </p:tgtEl>
                                        <p:attrNameLst>
                                          <p:attrName>style.visibility</p:attrName>
                                        </p:attrNameLst>
                                      </p:cBhvr>
                                      <p:to>
                                        <p:strVal val="visible"/>
                                      </p:to>
                                    </p:set>
                                    <p:animEffect transition="in" filter="checkerboard(across)">
                                      <p:cBhvr>
                                        <p:cTn id="70" dur="500"/>
                                        <p:tgtEl>
                                          <p:spTgt spid="59403"/>
                                        </p:tgtEl>
                                      </p:cBhvr>
                                    </p:animEffect>
                                  </p:childTnLst>
                                </p:cTn>
                              </p:par>
                              <p:par>
                                <p:cTn id="71" presetID="5" presetClass="entr" presetSubtype="10" fill="hold" nodeType="withEffect">
                                  <p:stCondLst>
                                    <p:cond delay="0"/>
                                  </p:stCondLst>
                                  <p:childTnLst>
                                    <p:set>
                                      <p:cBhvr>
                                        <p:cTn id="72" dur="1" fill="hold">
                                          <p:stCondLst>
                                            <p:cond delay="0"/>
                                          </p:stCondLst>
                                        </p:cTn>
                                        <p:tgtEl>
                                          <p:spTgt spid="59404"/>
                                        </p:tgtEl>
                                        <p:attrNameLst>
                                          <p:attrName>style.visibility</p:attrName>
                                        </p:attrNameLst>
                                      </p:cBhvr>
                                      <p:to>
                                        <p:strVal val="visible"/>
                                      </p:to>
                                    </p:set>
                                    <p:animEffect transition="in" filter="checkerboard(across)">
                                      <p:cBhvr>
                                        <p:cTn id="73" dur="500"/>
                                        <p:tgtEl>
                                          <p:spTgt spid="59404"/>
                                        </p:tgtEl>
                                      </p:cBhvr>
                                    </p:animEffect>
                                  </p:childTnLst>
                                </p:cTn>
                              </p:par>
                              <p:par>
                                <p:cTn id="74" presetID="3" presetClass="entr" presetSubtype="10" fill="hold" nodeType="withEffect">
                                  <p:stCondLst>
                                    <p:cond delay="0"/>
                                  </p:stCondLst>
                                  <p:childTnLst>
                                    <p:set>
                                      <p:cBhvr>
                                        <p:cTn id="75" dur="1" fill="hold">
                                          <p:stCondLst>
                                            <p:cond delay="0"/>
                                          </p:stCondLst>
                                        </p:cTn>
                                        <p:tgtEl>
                                          <p:spTgt spid="59405"/>
                                        </p:tgtEl>
                                        <p:attrNameLst>
                                          <p:attrName>style.visibility</p:attrName>
                                        </p:attrNameLst>
                                      </p:cBhvr>
                                      <p:to>
                                        <p:strVal val="visible"/>
                                      </p:to>
                                    </p:set>
                                    <p:animEffect transition="in" filter="blinds(horizontal)">
                                      <p:cBhvr>
                                        <p:cTn id="76" dur="2000"/>
                                        <p:tgtEl>
                                          <p:spTgt spid="59405"/>
                                        </p:tgtEl>
                                      </p:cBhvr>
                                    </p:animEffect>
                                  </p:childTnLst>
                                </p:cTn>
                              </p:par>
                            </p:childTnLst>
                          </p:cTn>
                        </p:par>
                      </p:childTnLst>
                    </p:cTn>
                  </p:par>
                  <p:par>
                    <p:cTn id="77" fill="hold">
                      <p:stCondLst>
                        <p:cond delay="indefinite"/>
                      </p:stCondLst>
                      <p:childTnLst>
                        <p:par>
                          <p:cTn id="78" fill="hold">
                            <p:stCondLst>
                              <p:cond delay="0"/>
                            </p:stCondLst>
                            <p:childTnLst>
                              <p:par>
                                <p:cTn id="79" presetID="40" presetClass="entr" presetSubtype="0" fill="hold" grpId="0" nodeType="clickEffect">
                                  <p:stCondLst>
                                    <p:cond delay="0"/>
                                  </p:stCondLst>
                                  <p:iterate type="lt">
                                    <p:tmPct val="10000"/>
                                  </p:iterate>
                                  <p:childTnLst>
                                    <p:set>
                                      <p:cBhvr>
                                        <p:cTn id="80" dur="1" fill="hold">
                                          <p:stCondLst>
                                            <p:cond delay="0"/>
                                          </p:stCondLst>
                                        </p:cTn>
                                        <p:tgtEl>
                                          <p:spTgt spid="59406"/>
                                        </p:tgtEl>
                                        <p:attrNameLst>
                                          <p:attrName>style.visibility</p:attrName>
                                        </p:attrNameLst>
                                      </p:cBhvr>
                                      <p:to>
                                        <p:strVal val="visible"/>
                                      </p:to>
                                    </p:set>
                                    <p:animEffect transition="in" filter="fade">
                                      <p:cBhvr>
                                        <p:cTn id="81" dur="500"/>
                                        <p:tgtEl>
                                          <p:spTgt spid="59406"/>
                                        </p:tgtEl>
                                      </p:cBhvr>
                                    </p:animEffect>
                                    <p:anim calcmode="lin" valueType="num">
                                      <p:cBhvr>
                                        <p:cTn id="82" dur="500" fill="hold"/>
                                        <p:tgtEl>
                                          <p:spTgt spid="59406"/>
                                        </p:tgtEl>
                                        <p:attrNameLst>
                                          <p:attrName>ppt_x</p:attrName>
                                        </p:attrNameLst>
                                      </p:cBhvr>
                                      <p:tavLst>
                                        <p:tav tm="0">
                                          <p:val>
                                            <p:strVal val="#ppt_x-.1"/>
                                          </p:val>
                                        </p:tav>
                                        <p:tav tm="100000">
                                          <p:val>
                                            <p:strVal val="#ppt_x"/>
                                          </p:val>
                                        </p:tav>
                                      </p:tavLst>
                                    </p:anim>
                                    <p:anim calcmode="lin" valueType="num">
                                      <p:cBhvr>
                                        <p:cTn id="83" dur="500" fill="hold"/>
                                        <p:tgtEl>
                                          <p:spTgt spid="59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0" grpId="0" bldLvl="0" animBg="1"/>
      <p:bldP spid="59400" grpId="1" bldLvl="0" animBg="1"/>
      <p:bldP spid="59402" grpId="0" bldLvl="0" animBg="1"/>
      <p:bldP spid="59402" grpId="1" bldLvl="0" animBg="1"/>
      <p:bldP spid="5940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8" name="Picture 19457" descr="images (4)"/>
          <p:cNvPicPr>
            <a:picLocks noChangeAspect="1"/>
          </p:cNvPicPr>
          <p:nvPr/>
        </p:nvPicPr>
        <p:blipFill>
          <a:blip r:embed="rId1"/>
          <a:stretch>
            <a:fillRect/>
          </a:stretch>
        </p:blipFill>
        <p:spPr>
          <a:xfrm>
            <a:off x="0" y="0"/>
            <a:ext cx="9144000" cy="6884988"/>
          </a:xfrm>
          <a:prstGeom prst="rect">
            <a:avLst/>
          </a:prstGeom>
          <a:noFill/>
          <a:ln w="9525">
            <a:noFill/>
          </a:ln>
        </p:spPr>
      </p:pic>
      <p:sp>
        <p:nvSpPr>
          <p:cNvPr id="19459" name="Rectangles 19458"/>
          <p:cNvSpPr/>
          <p:nvPr/>
        </p:nvSpPr>
        <p:spPr>
          <a:xfrm>
            <a:off x="609600" y="609600"/>
            <a:ext cx="8077200" cy="4768850"/>
          </a:xfrm>
          <a:prstGeom prst="rect">
            <a:avLst/>
          </a:prstGeom>
          <a:solidFill>
            <a:schemeClr val="bg1"/>
          </a:solidFill>
          <a:ln w="38100" cap="flat" cmpd="dbl">
            <a:solidFill>
              <a:srgbClr val="FF3300"/>
            </a:solidFill>
            <a:prstDash val="solid"/>
            <a:miter/>
            <a:headEnd type="none" w="med" len="med"/>
            <a:tailEnd type="none" w="med" len="med"/>
          </a:ln>
          <a:effectLst>
            <a:prstShdw prst="shdw13" dist="53882" dir="13499999">
              <a:schemeClr val="bg2">
                <a:alpha val="50000"/>
              </a:schemeClr>
            </a:prstShdw>
          </a:effectLst>
        </p:spPr>
        <p:txBody>
          <a:bodyPr anchor="ctr" anchorCtr="0">
            <a:spAutoFit/>
          </a:bodyPr>
          <a:p>
            <a:pPr algn="just">
              <a:lnSpc>
                <a:spcPct val="120000"/>
              </a:lnSpc>
            </a:pPr>
            <a:r>
              <a:rPr lang="vi-VN" altLang="x-none" sz="3200" b="1"/>
              <a:t>+ Dùng cặp đại từ </a:t>
            </a:r>
            <a:r>
              <a:rPr lang="vi-VN" altLang="x-none" sz="3200" b="1" i="1">
                <a:solidFill>
                  <a:srgbClr val="0000FF"/>
                </a:solidFill>
              </a:rPr>
              <a:t>“mình – ta”</a:t>
            </a:r>
            <a:r>
              <a:rPr lang="vi-VN" altLang="x-none" sz="3200" b="1"/>
              <a:t> và những hình ảnh so sánh quen thuộc:</a:t>
            </a:r>
            <a:endParaRPr lang="vi-VN" altLang="x-none" sz="3200" b="1"/>
          </a:p>
          <a:p>
            <a:pPr algn="ctr">
              <a:lnSpc>
                <a:spcPct val="120000"/>
              </a:lnSpc>
            </a:pPr>
            <a:r>
              <a:rPr lang="vi-VN" altLang="x-none" sz="3200" i="1">
                <a:solidFill>
                  <a:srgbClr val="0000FF"/>
                </a:solidFill>
              </a:rPr>
              <a:t>“Ta với mình</a:t>
            </a:r>
            <a:r>
              <a:rPr sz="3200" i="1">
                <a:solidFill>
                  <a:srgbClr val="0000FF"/>
                </a:solidFill>
              </a:rPr>
              <a:t>, mình với ta</a:t>
            </a:r>
            <a:endParaRPr sz="3200" i="1">
              <a:solidFill>
                <a:srgbClr val="0000FF"/>
              </a:solidFill>
            </a:endParaRPr>
          </a:p>
          <a:p>
            <a:pPr algn="ctr">
              <a:lnSpc>
                <a:spcPct val="120000"/>
              </a:lnSpc>
            </a:pPr>
            <a:r>
              <a:rPr sz="3200" i="1">
                <a:solidFill>
                  <a:srgbClr val="0000FF"/>
                </a:solidFill>
              </a:rPr>
              <a:t>Lòng ta sau trước mặn mà đinh ninh</a:t>
            </a:r>
            <a:endParaRPr sz="3200" i="1">
              <a:solidFill>
                <a:srgbClr val="0000FF"/>
              </a:solidFill>
            </a:endParaRPr>
          </a:p>
          <a:p>
            <a:pPr algn="ctr">
              <a:lnSpc>
                <a:spcPct val="120000"/>
              </a:lnSpc>
            </a:pPr>
            <a:r>
              <a:rPr sz="3200" i="1">
                <a:solidFill>
                  <a:srgbClr val="0000FF"/>
                </a:solidFill>
              </a:rPr>
              <a:t>Mình đi mình laị nhớ mình</a:t>
            </a:r>
            <a:endParaRPr sz="3200" i="1">
              <a:solidFill>
                <a:srgbClr val="0000FF"/>
              </a:solidFill>
            </a:endParaRPr>
          </a:p>
          <a:p>
            <a:pPr algn="ctr">
              <a:lnSpc>
                <a:spcPct val="120000"/>
              </a:lnSpc>
            </a:pPr>
            <a:r>
              <a:rPr sz="3000" i="1">
                <a:solidFill>
                  <a:srgbClr val="0000FF"/>
                </a:solidFill>
              </a:rPr>
              <a:t>Nguồn bao nhiêu nước nghĩa tình </a:t>
            </a:r>
            <a:r>
              <a:rPr lang="vi-VN" altLang="x-none" sz="3000" i="1">
                <a:solidFill>
                  <a:srgbClr val="0000FF"/>
                </a:solidFill>
              </a:rPr>
              <a:t>bấy nhiêu”</a:t>
            </a:r>
            <a:endParaRPr sz="3000" i="1">
              <a:solidFill>
                <a:srgbClr val="0000FF"/>
              </a:solidFill>
              <a:sym typeface="Wingdings" panose="05000000000000000000" pitchFamily="2" charset="2"/>
            </a:endParaRPr>
          </a:p>
          <a:p>
            <a:pPr algn="just">
              <a:lnSpc>
                <a:spcPct val="120000"/>
              </a:lnSpc>
            </a:pPr>
            <a:r>
              <a:rPr sz="3200" b="1">
                <a:sym typeface="Wingdings" panose="05000000000000000000" pitchFamily="2" charset="2"/>
              </a:rPr>
              <a:t></a:t>
            </a:r>
            <a:r>
              <a:rPr lang="vi-VN" altLang="x-none" sz="3200" b="1"/>
              <a:t> khẳng định tấm lòng thủy chung son sắt với cách mạng.</a:t>
            </a:r>
            <a:endParaRPr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blinds(horizontal)">
                                      <p:cBhvr>
                                        <p:cTn id="7" dur="500"/>
                                        <p:tgtEl>
                                          <p:spTgt spid="194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59">
                                            <p:txEl>
                                              <p:charRg st="0" end="68"/>
                                            </p:txEl>
                                          </p:spTgt>
                                        </p:tgtEl>
                                        <p:attrNameLst>
                                          <p:attrName>style.visibility</p:attrName>
                                        </p:attrNameLst>
                                      </p:cBhvr>
                                      <p:to>
                                        <p:strVal val="visible"/>
                                      </p:to>
                                    </p:set>
                                    <p:animEffect transition="in" filter="blinds(horizontal)">
                                      <p:cBhvr>
                                        <p:cTn id="12" dur="500"/>
                                        <p:tgtEl>
                                          <p:spTgt spid="19459">
                                            <p:txEl>
                                              <p:charRg st="0" end="6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459">
                                            <p:txEl>
                                              <p:charRg st="68" end="94"/>
                                            </p:txEl>
                                          </p:spTgt>
                                        </p:tgtEl>
                                        <p:attrNameLst>
                                          <p:attrName>style.visibility</p:attrName>
                                        </p:attrNameLst>
                                      </p:cBhvr>
                                      <p:to>
                                        <p:strVal val="visible"/>
                                      </p:to>
                                    </p:set>
                                    <p:animEffect transition="in" filter="blinds(horizontal)">
                                      <p:cBhvr>
                                        <p:cTn id="17" dur="500"/>
                                        <p:tgtEl>
                                          <p:spTgt spid="19459">
                                            <p:txEl>
                                              <p:charRg st="68" end="9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459">
                                            <p:txEl>
                                              <p:charRg st="94" end="129"/>
                                            </p:txEl>
                                          </p:spTgt>
                                        </p:tgtEl>
                                        <p:attrNameLst>
                                          <p:attrName>style.visibility</p:attrName>
                                        </p:attrNameLst>
                                      </p:cBhvr>
                                      <p:to>
                                        <p:strVal val="visible"/>
                                      </p:to>
                                    </p:set>
                                    <p:animEffect transition="in" filter="blinds(horizontal)">
                                      <p:cBhvr>
                                        <p:cTn id="22" dur="500"/>
                                        <p:tgtEl>
                                          <p:spTgt spid="19459">
                                            <p:txEl>
                                              <p:charRg st="94" end="12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459">
                                            <p:txEl>
                                              <p:charRg st="129" end="155"/>
                                            </p:txEl>
                                          </p:spTgt>
                                        </p:tgtEl>
                                        <p:attrNameLst>
                                          <p:attrName>style.visibility</p:attrName>
                                        </p:attrNameLst>
                                      </p:cBhvr>
                                      <p:to>
                                        <p:strVal val="visible"/>
                                      </p:to>
                                    </p:set>
                                    <p:animEffect transition="in" filter="blinds(horizontal)">
                                      <p:cBhvr>
                                        <p:cTn id="27" dur="500"/>
                                        <p:tgtEl>
                                          <p:spTgt spid="19459">
                                            <p:txEl>
                                              <p:charRg st="129" end="15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459">
                                            <p:txEl>
                                              <p:charRg st="155" end="198"/>
                                            </p:txEl>
                                          </p:spTgt>
                                        </p:tgtEl>
                                        <p:attrNameLst>
                                          <p:attrName>style.visibility</p:attrName>
                                        </p:attrNameLst>
                                      </p:cBhvr>
                                      <p:to>
                                        <p:strVal val="visible"/>
                                      </p:to>
                                    </p:set>
                                    <p:animEffect transition="in" filter="blinds(horizontal)">
                                      <p:cBhvr>
                                        <p:cTn id="32" dur="500"/>
                                        <p:tgtEl>
                                          <p:spTgt spid="19459">
                                            <p:txEl>
                                              <p:charRg st="155" end="19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459">
                                            <p:txEl>
                                              <p:charRg st="198" end="254"/>
                                            </p:txEl>
                                          </p:spTgt>
                                        </p:tgtEl>
                                        <p:attrNameLst>
                                          <p:attrName>style.visibility</p:attrName>
                                        </p:attrNameLst>
                                      </p:cBhvr>
                                      <p:to>
                                        <p:strVal val="visible"/>
                                      </p:to>
                                    </p:set>
                                    <p:animEffect transition="in" filter="blinds(horizontal)">
                                      <p:cBhvr>
                                        <p:cTn id="37" dur="500"/>
                                        <p:tgtEl>
                                          <p:spTgt spid="19459">
                                            <p:txEl>
                                              <p:charRg st="198" end="25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Rectangles 6145"/>
          <p:cNvSpPr/>
          <p:nvPr/>
        </p:nvSpPr>
        <p:spPr>
          <a:xfrm>
            <a:off x="228600" y="320675"/>
            <a:ext cx="5051425" cy="1066800"/>
          </a:xfrm>
          <a:prstGeom prst="rect">
            <a:avLst/>
          </a:prstGeom>
          <a:noFill/>
          <a:ln w="9525">
            <a:noFill/>
          </a:ln>
        </p:spPr>
        <p:txBody>
          <a:bodyPr wrap="none" anchor="ctr" anchorCtr="0">
            <a:spAutoFit/>
          </a:bodyPr>
          <a:p>
            <a:pPr algn="just"/>
            <a:r>
              <a:rPr lang="vi-VN" altLang="x-none" sz="3200" b="1">
                <a:solidFill>
                  <a:srgbClr val="FF3300"/>
                </a:solidFill>
              </a:rPr>
              <a:t>I. Tìm hiểu chung:</a:t>
            </a:r>
            <a:endParaRPr sz="3200">
              <a:solidFill>
                <a:srgbClr val="FF3300"/>
              </a:solidFill>
            </a:endParaRPr>
          </a:p>
          <a:p>
            <a:pPr algn="just"/>
            <a:r>
              <a:rPr lang="vi-VN" altLang="x-none" sz="3200" b="1">
                <a:solidFill>
                  <a:srgbClr val="FF3300"/>
                </a:solidFill>
              </a:rPr>
              <a:t>    1. Hoàn cảnh sáng tác:</a:t>
            </a:r>
            <a:endParaRPr lang="vi-VN" altLang="x-none" sz="3200" b="1">
              <a:solidFill>
                <a:srgbClr val="FF3300"/>
              </a:solidFill>
            </a:endParaRPr>
          </a:p>
        </p:txBody>
      </p:sp>
      <p:sp>
        <p:nvSpPr>
          <p:cNvPr id="6147" name="Rectangles 6146"/>
          <p:cNvSpPr/>
          <p:nvPr/>
        </p:nvSpPr>
        <p:spPr>
          <a:xfrm>
            <a:off x="381000" y="1570038"/>
            <a:ext cx="8382000" cy="4664075"/>
          </a:xfrm>
          <a:prstGeom prst="rect">
            <a:avLst/>
          </a:prstGeom>
          <a:noFill/>
          <a:ln w="9525">
            <a:noFill/>
          </a:ln>
        </p:spPr>
        <p:txBody>
          <a:bodyPr anchor="ctr" anchorCtr="0">
            <a:spAutoFit/>
          </a:bodyPr>
          <a:p>
            <a:pPr algn="just"/>
            <a:r>
              <a:rPr sz="3000"/>
              <a:t>   </a:t>
            </a:r>
            <a:r>
              <a:rPr lang="vi-VN" altLang="x-none" sz="3000"/>
              <a:t>- Việt Bắc vốn là quê hương cách mạng, từng là căn cứ địa vững chắc trong suốt những năm kháng chiến chống Pháp gian khổ.</a:t>
            </a:r>
            <a:endParaRPr lang="vi-VN" altLang="x-none" sz="3000"/>
          </a:p>
          <a:p>
            <a:pPr algn="just"/>
            <a:r>
              <a:rPr sz="3000"/>
              <a:t>   </a:t>
            </a:r>
            <a:r>
              <a:rPr lang="vi-VN" altLang="x-none" sz="3000"/>
              <a:t>- Sau chiến thắng Điện Biên Phủ, Hiệp định Giơ-ne-vơ được kí kết. Hòa bình lập lại ở miền Bắc.</a:t>
            </a:r>
            <a:endParaRPr lang="vi-VN" altLang="x-none" sz="3000"/>
          </a:p>
          <a:p>
            <a:pPr algn="just"/>
            <a:r>
              <a:rPr sz="3000">
                <a:solidFill>
                  <a:srgbClr val="0000FF"/>
                </a:solidFill>
              </a:rPr>
              <a:t>   </a:t>
            </a:r>
            <a:r>
              <a:rPr lang="vi-VN" altLang="x-none" sz="3000">
                <a:solidFill>
                  <a:srgbClr val="0000FF"/>
                </a:solidFill>
              </a:rPr>
              <a:t>- Tháng 10 - 1954, các cơ quan trung ương của Đảng và Chính phủ rời chiến khu  Việt Bắc về lại thủ đô Hà Nội để tiếp tục lãnh đạo cách mạng.</a:t>
            </a:r>
            <a:endParaRPr lang="vi-VN" altLang="x-none" sz="30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xEl>
                                              <p:charRg st="0" end="19"/>
                                            </p:txEl>
                                          </p:spTgt>
                                        </p:tgtEl>
                                        <p:attrNameLst>
                                          <p:attrName>style.visibility</p:attrName>
                                        </p:attrNameLst>
                                      </p:cBhvr>
                                      <p:to>
                                        <p:strVal val="visible"/>
                                      </p:to>
                                    </p:set>
                                    <p:animEffect transition="in" filter="blinds(horizontal)">
                                      <p:cBhvr>
                                        <p:cTn id="7" dur="500"/>
                                        <p:tgtEl>
                                          <p:spTgt spid="6146">
                                            <p:txEl>
                                              <p:charRg st="0" end="19"/>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6">
                                            <p:txEl>
                                              <p:charRg st="19" end="46"/>
                                            </p:txEl>
                                          </p:spTgt>
                                        </p:tgtEl>
                                        <p:attrNameLst>
                                          <p:attrName>style.visibility</p:attrName>
                                        </p:attrNameLst>
                                      </p:cBhvr>
                                      <p:to>
                                        <p:strVal val="visible"/>
                                      </p:to>
                                    </p:set>
                                    <p:animEffect transition="in" filter="blinds(horizontal)">
                                      <p:cBhvr>
                                        <p:cTn id="12" dur="500"/>
                                        <p:tgtEl>
                                          <p:spTgt spid="6146">
                                            <p:txEl>
                                              <p:charRg st="19" end="4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7">
                                            <p:txEl>
                                              <p:charRg st="0" end="125"/>
                                            </p:txEl>
                                          </p:spTgt>
                                        </p:tgtEl>
                                        <p:attrNameLst>
                                          <p:attrName>style.visibility</p:attrName>
                                        </p:attrNameLst>
                                      </p:cBhvr>
                                      <p:to>
                                        <p:strVal val="visible"/>
                                      </p:to>
                                    </p:set>
                                    <p:animEffect transition="in" filter="blinds(horizontal)">
                                      <p:cBhvr>
                                        <p:cTn id="17" dur="500"/>
                                        <p:tgtEl>
                                          <p:spTgt spid="6147">
                                            <p:txEl>
                                              <p:charRg st="0" end="12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147">
                                            <p:txEl>
                                              <p:charRg st="125" end="223"/>
                                            </p:txEl>
                                          </p:spTgt>
                                        </p:tgtEl>
                                        <p:attrNameLst>
                                          <p:attrName>style.visibility</p:attrName>
                                        </p:attrNameLst>
                                      </p:cBhvr>
                                      <p:to>
                                        <p:strVal val="visible"/>
                                      </p:to>
                                    </p:set>
                                    <p:animEffect transition="in" filter="blinds(horizontal)">
                                      <p:cBhvr>
                                        <p:cTn id="22" dur="500"/>
                                        <p:tgtEl>
                                          <p:spTgt spid="6147">
                                            <p:txEl>
                                              <p:charRg st="125" end="22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147">
                                            <p:txEl>
                                              <p:charRg st="223" end="367"/>
                                            </p:txEl>
                                          </p:spTgt>
                                        </p:tgtEl>
                                        <p:attrNameLst>
                                          <p:attrName>style.visibility</p:attrName>
                                        </p:attrNameLst>
                                      </p:cBhvr>
                                      <p:to>
                                        <p:strVal val="visible"/>
                                      </p:to>
                                    </p:set>
                                    <p:animEffect transition="in" filter="blinds(horizontal)">
                                      <p:cBhvr>
                                        <p:cTn id="27" dur="500"/>
                                        <p:tgtEl>
                                          <p:spTgt spid="6147">
                                            <p:txEl>
                                              <p:charRg st="223" end="36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4" name="Picture 23553" descr="Xuân về Việt Bắc"/>
          <p:cNvPicPr>
            <a:picLocks noChangeAspect="1"/>
          </p:cNvPicPr>
          <p:nvPr/>
        </p:nvPicPr>
        <p:blipFill>
          <a:blip r:embed="rId1">
            <a:lum bright="17999"/>
          </a:blip>
          <a:srcRect l="11058" t="12320" r="11890" b="21094"/>
          <a:stretch>
            <a:fillRect/>
          </a:stretch>
        </p:blipFill>
        <p:spPr>
          <a:xfrm>
            <a:off x="0" y="658813"/>
            <a:ext cx="9144000" cy="6199187"/>
          </a:xfrm>
          <a:prstGeom prst="rect">
            <a:avLst/>
          </a:prstGeom>
          <a:noFill/>
          <a:ln w="9525">
            <a:noFill/>
          </a:ln>
        </p:spPr>
      </p:pic>
      <p:sp>
        <p:nvSpPr>
          <p:cNvPr id="23555" name="Rectangles 23554"/>
          <p:cNvSpPr/>
          <p:nvPr/>
        </p:nvSpPr>
        <p:spPr>
          <a:xfrm>
            <a:off x="381000" y="317500"/>
            <a:ext cx="8458200" cy="2654300"/>
          </a:xfrm>
          <a:prstGeom prst="rect">
            <a:avLst/>
          </a:prstGeom>
          <a:solidFill>
            <a:schemeClr val="bg1"/>
          </a:solidFill>
          <a:ln w="9525">
            <a:noFill/>
          </a:ln>
        </p:spPr>
        <p:txBody>
          <a:bodyPr anchor="ctr" anchorCtr="0">
            <a:spAutoFit/>
          </a:bodyPr>
          <a:p>
            <a:pPr algn="just"/>
            <a:r>
              <a:rPr lang="vi-VN" altLang="x-none" sz="2800" b="1">
                <a:solidFill>
                  <a:srgbClr val="0000FF"/>
                </a:solidFill>
              </a:rPr>
              <a:t>2. Vẻ đẹp của cảnh thiên nhiên và cuộc sống con người Việt Bắc qua hồi tưởng của người cán bộ về xuôi:</a:t>
            </a:r>
            <a:endParaRPr sz="2800">
              <a:solidFill>
                <a:srgbClr val="0000FF"/>
              </a:solidFill>
            </a:endParaRPr>
          </a:p>
          <a:p>
            <a:pPr algn="just"/>
            <a:r>
              <a:rPr lang="vi-VN" altLang="x-none" sz="2800" b="1">
                <a:solidFill>
                  <a:srgbClr val="0000FF"/>
                </a:solidFill>
              </a:rPr>
              <a:t>a. Thiên nhiên:</a:t>
            </a:r>
            <a:endParaRPr sz="2800">
              <a:solidFill>
                <a:srgbClr val="0000FF"/>
              </a:solidFill>
            </a:endParaRPr>
          </a:p>
          <a:p>
            <a:pPr algn="just"/>
            <a:r>
              <a:rPr lang="vi-VN" altLang="x-none" sz="2800"/>
              <a:t>   - Đoạn thơ là hồi ức về những kỉ niệm đẹp: điệp từ </a:t>
            </a:r>
            <a:r>
              <a:rPr lang="vi-VN" altLang="x-none" sz="2800" i="1">
                <a:solidFill>
                  <a:srgbClr val="0000FF"/>
                </a:solidFill>
              </a:rPr>
              <a:t>“nhớ”, “nhớ sao”, “nhớ gì”…</a:t>
            </a:r>
            <a:r>
              <a:rPr lang="vi-VN" altLang="x-none" sz="2800"/>
              <a:t> xuyên suốt.</a:t>
            </a:r>
            <a:endParaRPr lang="vi-VN" altLang="x-none"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iterate type="lt">
                                    <p:tmPct val="10000"/>
                                  </p:iterate>
                                  <p:childTnLst>
                                    <p:set>
                                      <p:cBhvr>
                                        <p:cTn id="6" dur="1" fill="hold">
                                          <p:stCondLst>
                                            <p:cond delay="0"/>
                                          </p:stCondLst>
                                        </p:cTn>
                                        <p:tgtEl>
                                          <p:spTgt spid="23555">
                                            <p:txEl>
                                              <p:charRg st="0" end="103"/>
                                            </p:txEl>
                                          </p:spTgt>
                                        </p:tgtEl>
                                        <p:attrNameLst>
                                          <p:attrName>style.visibility</p:attrName>
                                        </p:attrNameLst>
                                      </p:cBhvr>
                                      <p:to>
                                        <p:strVal val="visible"/>
                                      </p:to>
                                    </p:set>
                                    <p:animEffect transition="in" filter="blinds(horizontal)">
                                      <p:cBhvr>
                                        <p:cTn id="7" dur="500"/>
                                        <p:tgtEl>
                                          <p:spTgt spid="23555">
                                            <p:txEl>
                                              <p:charRg st="0" end="10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555">
                                            <p:txEl>
                                              <p:charRg st="103" end="119"/>
                                            </p:txEl>
                                          </p:spTgt>
                                        </p:tgtEl>
                                        <p:attrNameLst>
                                          <p:attrName>style.visibility</p:attrName>
                                        </p:attrNameLst>
                                      </p:cBhvr>
                                      <p:to>
                                        <p:strVal val="visible"/>
                                      </p:to>
                                    </p:set>
                                    <p:animEffect transition="in" filter="blinds(horizontal)">
                                      <p:cBhvr>
                                        <p:cTn id="12" dur="500"/>
                                        <p:tgtEl>
                                          <p:spTgt spid="23555">
                                            <p:txEl>
                                              <p:charRg st="103" end="11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555">
                                            <p:txEl>
                                              <p:charRg st="119" end="213"/>
                                            </p:txEl>
                                          </p:spTgt>
                                        </p:tgtEl>
                                        <p:attrNameLst>
                                          <p:attrName>style.visibility</p:attrName>
                                        </p:attrNameLst>
                                      </p:cBhvr>
                                      <p:to>
                                        <p:strVal val="visible"/>
                                      </p:to>
                                    </p:set>
                                    <p:animEffect transition="in" filter="blinds(horizontal)">
                                      <p:cBhvr>
                                        <p:cTn id="17" dur="500"/>
                                        <p:tgtEl>
                                          <p:spTgt spid="23555">
                                            <p:txEl>
                                              <p:charRg st="119" end="2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Picture 24577" descr="e20fbddc9e2f47a99f9e1a29ff8f65ee"/>
          <p:cNvPicPr>
            <a:picLocks noChangeAspect="1"/>
          </p:cNvPicPr>
          <p:nvPr/>
        </p:nvPicPr>
        <p:blipFill>
          <a:blip r:embed="rId1">
            <a:lum bright="12000"/>
          </a:blip>
          <a:stretch>
            <a:fillRect/>
          </a:stretch>
        </p:blipFill>
        <p:spPr>
          <a:xfrm>
            <a:off x="0" y="0"/>
            <a:ext cx="9144000" cy="6908800"/>
          </a:xfrm>
          <a:prstGeom prst="rect">
            <a:avLst/>
          </a:prstGeom>
          <a:noFill/>
          <a:ln w="9525">
            <a:noFill/>
          </a:ln>
        </p:spPr>
      </p:pic>
      <p:sp>
        <p:nvSpPr>
          <p:cNvPr id="24579" name="Rectangles 24578"/>
          <p:cNvSpPr/>
          <p:nvPr/>
        </p:nvSpPr>
        <p:spPr>
          <a:xfrm>
            <a:off x="228600" y="4554538"/>
            <a:ext cx="8686800" cy="2227262"/>
          </a:xfrm>
          <a:prstGeom prst="rect">
            <a:avLst/>
          </a:prstGeom>
          <a:solidFill>
            <a:schemeClr val="bg1"/>
          </a:solidFill>
          <a:ln w="9525">
            <a:noFill/>
          </a:ln>
        </p:spPr>
        <p:txBody>
          <a:bodyPr anchor="ctr" anchorCtr="0">
            <a:spAutoFit/>
          </a:bodyPr>
          <a:p>
            <a:pPr algn="just"/>
            <a:r>
              <a:rPr lang="vi-VN" altLang="x-none" sz="2800" b="1"/>
              <a:t>- Cảnh núi rừng Việt Bắc:</a:t>
            </a:r>
            <a:endParaRPr lang="vi-VN" altLang="x-none" sz="2800"/>
          </a:p>
          <a:p>
            <a:pPr algn="just"/>
            <a:r>
              <a:rPr lang="vi-VN" altLang="x-none" sz="2800"/>
              <a:t>Hiện lên đa dạng, sinh động trong nhiều khoảng không gian và thời gian khác nhau; có những nét riêng biệt, độc đáo, khác hẳn những miền quê khác:</a:t>
            </a:r>
            <a:endParaRPr sz="2800" i="1"/>
          </a:p>
          <a:p>
            <a:pPr algn="just"/>
            <a:r>
              <a:rPr sz="2800" i="1"/>
              <a:t>                       </a:t>
            </a:r>
            <a:r>
              <a:rPr lang="vi-VN" altLang="x-none" sz="2800" b="1" i="1">
                <a:solidFill>
                  <a:srgbClr val="0000FF"/>
                </a:solidFill>
              </a:rPr>
              <a:t>“Nhớ gì …</a:t>
            </a:r>
            <a:r>
              <a:rPr sz="2800" b="1" i="1">
                <a:solidFill>
                  <a:srgbClr val="0000FF"/>
                </a:solidFill>
              </a:rPr>
              <a:t>…</a:t>
            </a:r>
            <a:r>
              <a:rPr lang="vi-VN" altLang="x-none" sz="2800" b="1" i="1">
                <a:solidFill>
                  <a:srgbClr val="0000FF"/>
                </a:solidFill>
              </a:rPr>
              <a:t> vơi đầy”.</a:t>
            </a:r>
            <a:endParaRPr lang="vi-VN" altLang="x-none" sz="28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79">
                                            <p:txEl>
                                              <p:charRg st="0" end="26"/>
                                            </p:txEl>
                                          </p:spTgt>
                                        </p:tgtEl>
                                        <p:attrNameLst>
                                          <p:attrName>style.visibility</p:attrName>
                                        </p:attrNameLst>
                                      </p:cBhvr>
                                      <p:to>
                                        <p:strVal val="visible"/>
                                      </p:to>
                                    </p:set>
                                    <p:animEffect transition="in" filter="blinds(horizontal)">
                                      <p:cBhvr>
                                        <p:cTn id="7" dur="500"/>
                                        <p:tgtEl>
                                          <p:spTgt spid="24579">
                                            <p:txEl>
                                              <p:charRg st="0" end="2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9">
                                            <p:txEl>
                                              <p:charRg st="26" end="172"/>
                                            </p:txEl>
                                          </p:spTgt>
                                        </p:tgtEl>
                                        <p:attrNameLst>
                                          <p:attrName>style.visibility</p:attrName>
                                        </p:attrNameLst>
                                      </p:cBhvr>
                                      <p:to>
                                        <p:strVal val="visible"/>
                                      </p:to>
                                    </p:set>
                                    <p:animEffect transition="in" filter="blinds(horizontal)">
                                      <p:cBhvr>
                                        <p:cTn id="12" dur="500"/>
                                        <p:tgtEl>
                                          <p:spTgt spid="24579">
                                            <p:txEl>
                                              <p:charRg st="26" end="17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579">
                                            <p:txEl>
                                              <p:charRg st="172" end="216"/>
                                            </p:txEl>
                                          </p:spTgt>
                                        </p:tgtEl>
                                        <p:attrNameLst>
                                          <p:attrName>style.visibility</p:attrName>
                                        </p:attrNameLst>
                                      </p:cBhvr>
                                      <p:to>
                                        <p:strVal val="visible"/>
                                      </p:to>
                                    </p:set>
                                    <p:animEffect transition="in" filter="blinds(horizontal)">
                                      <p:cBhvr>
                                        <p:cTn id="17" dur="500"/>
                                        <p:tgtEl>
                                          <p:spTgt spid="24579">
                                            <p:txEl>
                                              <p:charRg st="172" end="2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2" name="Picture 25601" descr="e20fbddc9e2f47a99f9e1a29ff8f65ee"/>
          <p:cNvPicPr>
            <a:picLocks noChangeAspect="1"/>
          </p:cNvPicPr>
          <p:nvPr/>
        </p:nvPicPr>
        <p:blipFill>
          <a:blip r:embed="rId1">
            <a:lum bright="6000"/>
          </a:blip>
          <a:stretch>
            <a:fillRect/>
          </a:stretch>
        </p:blipFill>
        <p:spPr>
          <a:xfrm>
            <a:off x="0" y="0"/>
            <a:ext cx="9144000" cy="6908800"/>
          </a:xfrm>
          <a:prstGeom prst="rect">
            <a:avLst/>
          </a:prstGeom>
          <a:noFill/>
          <a:ln w="9525">
            <a:noFill/>
          </a:ln>
        </p:spPr>
      </p:pic>
      <p:sp>
        <p:nvSpPr>
          <p:cNvPr id="25603" name="Rectangles 25602"/>
          <p:cNvSpPr/>
          <p:nvPr/>
        </p:nvSpPr>
        <p:spPr>
          <a:xfrm>
            <a:off x="152400" y="4572000"/>
            <a:ext cx="8763000" cy="2227263"/>
          </a:xfrm>
          <a:prstGeom prst="rect">
            <a:avLst/>
          </a:prstGeom>
          <a:solidFill>
            <a:schemeClr val="bg1"/>
          </a:solidFill>
          <a:ln w="9525">
            <a:noFill/>
          </a:ln>
        </p:spPr>
        <p:txBody>
          <a:bodyPr anchor="ctr" anchorCtr="0">
            <a:spAutoFit/>
          </a:bodyPr>
          <a:p>
            <a:pPr algn="just"/>
            <a:r>
              <a:rPr lang="vi-VN" altLang="x-none" sz="2800"/>
              <a:t>+ Nỗi nhớ Việc Bắc được </a:t>
            </a:r>
            <a:r>
              <a:rPr lang="vi-VN" altLang="x-none" sz="2800" b="1">
                <a:solidFill>
                  <a:srgbClr val="0000FF"/>
                </a:solidFill>
              </a:rPr>
              <a:t>so sánh</a:t>
            </a:r>
            <a:r>
              <a:rPr lang="vi-VN" altLang="x-none" sz="2800"/>
              <a:t> </a:t>
            </a:r>
            <a:r>
              <a:rPr lang="vi-VN" altLang="x-none" sz="2800" b="1"/>
              <a:t>“</a:t>
            </a:r>
            <a:r>
              <a:rPr lang="vi-VN" altLang="x-none" sz="2800" b="1" i="1"/>
              <a:t>như nhớ người yêu” </a:t>
            </a:r>
            <a:endParaRPr sz="2800" b="1" i="1"/>
          </a:p>
          <a:p>
            <a:pPr algn="just"/>
            <a:r>
              <a:rPr lang="vi-VN" altLang="x-none" sz="2800">
                <a:sym typeface="Wingdings" panose="05000000000000000000" pitchFamily="2" charset="2"/>
              </a:rPr>
              <a:t></a:t>
            </a:r>
            <a:r>
              <a:rPr lang="vi-VN" altLang="x-none" sz="2800"/>
              <a:t> nỗi nhớ cháy bỏng, da diết, mãnh liệt.</a:t>
            </a:r>
            <a:endParaRPr lang="vi-VN" altLang="x-none" sz="2800"/>
          </a:p>
          <a:p>
            <a:pPr algn="just"/>
            <a:r>
              <a:rPr lang="vi-VN" altLang="x-none" sz="2800"/>
              <a:t>+ </a:t>
            </a:r>
            <a:r>
              <a:rPr lang="vi-VN" altLang="x-none" sz="2800" b="1">
                <a:solidFill>
                  <a:srgbClr val="0000FF"/>
                </a:solidFill>
              </a:rPr>
              <a:t>Điệp từ “</a:t>
            </a:r>
            <a:r>
              <a:rPr lang="vi-VN" altLang="x-none" sz="2800" b="1" i="1">
                <a:solidFill>
                  <a:srgbClr val="0000FF"/>
                </a:solidFill>
              </a:rPr>
              <a:t>nhớ</a:t>
            </a:r>
            <a:r>
              <a:rPr lang="vi-VN" altLang="x-none" sz="2800" b="1">
                <a:solidFill>
                  <a:srgbClr val="0000FF"/>
                </a:solidFill>
              </a:rPr>
              <a:t>”</a:t>
            </a:r>
            <a:r>
              <a:rPr lang="vi-VN" altLang="x-none" sz="2800"/>
              <a:t> đặt ở đầu câu </a:t>
            </a:r>
            <a:r>
              <a:rPr lang="vi-VN" altLang="x-none" sz="2800">
                <a:sym typeface="Wingdings" panose="05000000000000000000" pitchFamily="2" charset="2"/>
              </a:rPr>
              <a:t></a:t>
            </a:r>
            <a:r>
              <a:rPr lang="vi-VN" altLang="x-none" sz="2800"/>
              <a:t> như </a:t>
            </a:r>
            <a:r>
              <a:rPr lang="vi-VN" altLang="x-none" sz="2800" b="1">
                <a:solidFill>
                  <a:srgbClr val="0000FF"/>
                </a:solidFill>
              </a:rPr>
              <a:t>liệt kê</a:t>
            </a:r>
            <a:r>
              <a:rPr lang="vi-VN" altLang="x-none" sz="2800"/>
              <a:t> ra từng nỗi nhớ cụ thể: </a:t>
            </a:r>
            <a:endParaRPr lang="vi-VN" altLang="x-none"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3">
                                            <p:txEl>
                                              <p:charRg st="0" end="53"/>
                                            </p:txEl>
                                          </p:spTgt>
                                        </p:tgtEl>
                                        <p:attrNameLst>
                                          <p:attrName>style.visibility</p:attrName>
                                        </p:attrNameLst>
                                      </p:cBhvr>
                                      <p:to>
                                        <p:strVal val="visible"/>
                                      </p:to>
                                    </p:set>
                                    <p:animEffect transition="in" filter="blinds(horizontal)">
                                      <p:cBhvr>
                                        <p:cTn id="7" dur="500"/>
                                        <p:tgtEl>
                                          <p:spTgt spid="25603">
                                            <p:txEl>
                                              <p:charRg st="0" end="5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603">
                                            <p:txEl>
                                              <p:charRg st="53" end="94"/>
                                            </p:txEl>
                                          </p:spTgt>
                                        </p:tgtEl>
                                        <p:attrNameLst>
                                          <p:attrName>style.visibility</p:attrName>
                                        </p:attrNameLst>
                                      </p:cBhvr>
                                      <p:to>
                                        <p:strVal val="visible"/>
                                      </p:to>
                                    </p:set>
                                    <p:animEffect transition="in" filter="blinds(horizontal)">
                                      <p:cBhvr>
                                        <p:cTn id="12" dur="500"/>
                                        <p:tgtEl>
                                          <p:spTgt spid="25603">
                                            <p:txEl>
                                              <p:charRg st="53" end="9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5603">
                                            <p:txEl>
                                              <p:charRg st="94" end="163"/>
                                            </p:txEl>
                                          </p:spTgt>
                                        </p:tgtEl>
                                        <p:attrNameLst>
                                          <p:attrName>style.visibility</p:attrName>
                                        </p:attrNameLst>
                                      </p:cBhvr>
                                      <p:to>
                                        <p:strVal val="visible"/>
                                      </p:to>
                                    </p:set>
                                    <p:animEffect transition="in" filter="blinds(horizontal)">
                                      <p:cBhvr>
                                        <p:cTn id="17" dur="500"/>
                                        <p:tgtEl>
                                          <p:spTgt spid="25603">
                                            <p:txEl>
                                              <p:charRg st="94" end="16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Title 26625"/>
          <p:cNvSpPr>
            <a:spLocks noGrp="1"/>
          </p:cNvSpPr>
          <p:nvPr>
            <p:ph type="title"/>
          </p:nvPr>
        </p:nvSpPr>
        <p:spPr>
          <a:ln/>
        </p:spPr>
        <p:txBody>
          <a:bodyPr anchor="ctr" anchorCtr="0"/>
          <a:p/>
        </p:txBody>
      </p:sp>
      <p:sp>
        <p:nvSpPr>
          <p:cNvPr id="26627" name="Text Placeholder 26626"/>
          <p:cNvSpPr>
            <a:spLocks noGrp="1"/>
          </p:cNvSpPr>
          <p:nvPr>
            <p:ph type="body" idx="1"/>
          </p:nvPr>
        </p:nvSpPr>
        <p:spPr>
          <a:ln/>
        </p:spPr>
        <p:txBody>
          <a:bodyPr/>
          <a:p/>
        </p:txBody>
      </p:sp>
      <p:pic>
        <p:nvPicPr>
          <p:cNvPr id="26628" name="Picture 26627" descr="dsc_0715.jpg"/>
          <p:cNvPicPr>
            <a:picLocks noChangeAspect="1"/>
          </p:cNvPicPr>
          <p:nvPr/>
        </p:nvPicPr>
        <p:blipFill>
          <a:blip r:embed="rId1">
            <a:lum bright="23999"/>
          </a:blip>
          <a:stretch>
            <a:fillRect/>
          </a:stretch>
        </p:blipFill>
        <p:spPr>
          <a:xfrm>
            <a:off x="0" y="0"/>
            <a:ext cx="9144000" cy="6858000"/>
          </a:xfrm>
          <a:prstGeom prst="rect">
            <a:avLst/>
          </a:prstGeom>
          <a:noFill/>
          <a:ln w="9525">
            <a:noFill/>
          </a:ln>
        </p:spPr>
      </p:pic>
      <p:sp>
        <p:nvSpPr>
          <p:cNvPr id="26629" name="Rectangles 26628"/>
          <p:cNvSpPr/>
          <p:nvPr/>
        </p:nvSpPr>
        <p:spPr>
          <a:xfrm>
            <a:off x="4343400" y="534988"/>
            <a:ext cx="4419600" cy="519112"/>
          </a:xfrm>
          <a:prstGeom prst="rect">
            <a:avLst/>
          </a:prstGeom>
          <a:solidFill>
            <a:schemeClr val="bg1"/>
          </a:solidFill>
          <a:ln w="9525">
            <a:noFill/>
          </a:ln>
        </p:spPr>
        <p:txBody>
          <a:bodyPr wrap="none" anchor="ctr" anchorCtr="0">
            <a:spAutoFit/>
          </a:bodyPr>
          <a:p>
            <a:r>
              <a:rPr lang="vi-VN" altLang="x-none" sz="2800"/>
              <a:t>. </a:t>
            </a:r>
            <a:r>
              <a:rPr lang="vi-VN" altLang="x-none" sz="2800" i="1"/>
              <a:t>nhớ ánh nắng ban chiều,</a:t>
            </a:r>
            <a:r>
              <a:rPr lang="vi-VN" altLang="x-none" sz="2800"/>
              <a:t> </a:t>
            </a:r>
            <a:endParaRPr sz="2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Title 27649"/>
          <p:cNvSpPr>
            <a:spLocks noGrp="1"/>
          </p:cNvSpPr>
          <p:nvPr>
            <p:ph type="title"/>
          </p:nvPr>
        </p:nvSpPr>
        <p:spPr>
          <a:ln/>
        </p:spPr>
        <p:txBody>
          <a:bodyPr anchor="ctr" anchorCtr="0"/>
          <a:p/>
        </p:txBody>
      </p:sp>
      <p:sp>
        <p:nvSpPr>
          <p:cNvPr id="27651" name="Text Placeholder 27650"/>
          <p:cNvSpPr>
            <a:spLocks noGrp="1"/>
          </p:cNvSpPr>
          <p:nvPr>
            <p:ph type="body" idx="1"/>
          </p:nvPr>
        </p:nvSpPr>
        <p:spPr>
          <a:ln/>
        </p:spPr>
        <p:txBody>
          <a:bodyPr/>
          <a:p/>
        </p:txBody>
      </p:sp>
      <p:pic>
        <p:nvPicPr>
          <p:cNvPr id="27652" name="Picture 27651" descr="images"/>
          <p:cNvPicPr>
            <a:picLocks noChangeAspect="1"/>
          </p:cNvPicPr>
          <p:nvPr/>
        </p:nvPicPr>
        <p:blipFill>
          <a:blip r:embed="rId1">
            <a:lum bright="23999"/>
          </a:blip>
          <a:stretch>
            <a:fillRect/>
          </a:stretch>
        </p:blipFill>
        <p:spPr>
          <a:xfrm>
            <a:off x="0" y="0"/>
            <a:ext cx="9144000" cy="6848475"/>
          </a:xfrm>
          <a:prstGeom prst="rect">
            <a:avLst/>
          </a:prstGeom>
          <a:noFill/>
          <a:ln w="9525">
            <a:noFill/>
          </a:ln>
        </p:spPr>
      </p:pic>
      <p:sp>
        <p:nvSpPr>
          <p:cNvPr id="27653" name="Rectangles 27652"/>
          <p:cNvSpPr/>
          <p:nvPr/>
        </p:nvSpPr>
        <p:spPr>
          <a:xfrm>
            <a:off x="4114800" y="395288"/>
            <a:ext cx="4953000" cy="946150"/>
          </a:xfrm>
          <a:prstGeom prst="rect">
            <a:avLst/>
          </a:prstGeom>
          <a:solidFill>
            <a:schemeClr val="bg1"/>
          </a:solidFill>
          <a:ln w="9525">
            <a:noFill/>
          </a:ln>
        </p:spPr>
        <p:txBody>
          <a:bodyPr anchor="ctr" anchorCtr="0">
            <a:spAutoFit/>
          </a:bodyPr>
          <a:p>
            <a:pPr algn="just"/>
            <a:r>
              <a:rPr sz="2800" i="1"/>
              <a:t>. </a:t>
            </a:r>
            <a:r>
              <a:rPr lang="vi-VN" altLang="x-none" sz="2800" i="1"/>
              <a:t>ánh trăng buổi tối, không gian gợi cảm nên thơ</a:t>
            </a:r>
            <a:endParaRPr sz="2800"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Title 28673"/>
          <p:cNvSpPr>
            <a:spLocks noGrp="1"/>
          </p:cNvSpPr>
          <p:nvPr>
            <p:ph type="title"/>
          </p:nvPr>
        </p:nvSpPr>
        <p:spPr>
          <a:ln/>
        </p:spPr>
        <p:txBody>
          <a:bodyPr anchor="ctr" anchorCtr="0"/>
          <a:p>
            <a:r>
              <a:rPr lang="vi-VN" altLang="x-none" sz="3200" i="1"/>
              <a:t>. những bản làng ẩn hiện trong sương sớm,</a:t>
            </a:r>
            <a:r>
              <a:rPr lang="vi-VN" altLang="x-none" sz="3200"/>
              <a:t> </a:t>
            </a:r>
            <a:endParaRPr sz="3200"/>
          </a:p>
        </p:txBody>
      </p:sp>
      <p:sp>
        <p:nvSpPr>
          <p:cNvPr id="28675" name="Text Placeholder 28674"/>
          <p:cNvSpPr>
            <a:spLocks noGrp="1"/>
          </p:cNvSpPr>
          <p:nvPr>
            <p:ph type="body" idx="1"/>
          </p:nvPr>
        </p:nvSpPr>
        <p:spPr>
          <a:ln/>
        </p:spPr>
        <p:txBody>
          <a:bodyPr/>
          <a:p/>
        </p:txBody>
      </p:sp>
      <p:pic>
        <p:nvPicPr>
          <p:cNvPr id="28676" name="Picture 28675" descr="67253_anh-dep2"/>
          <p:cNvPicPr>
            <a:picLocks noChangeAspect="1"/>
          </p:cNvPicPr>
          <p:nvPr/>
        </p:nvPicPr>
        <p:blipFill>
          <a:blip r:embed="rId1">
            <a:lum bright="17999"/>
          </a:blip>
          <a:stretch>
            <a:fillRect/>
          </a:stretch>
        </p:blipFill>
        <p:spPr>
          <a:xfrm>
            <a:off x="0" y="1447800"/>
            <a:ext cx="9144000" cy="54102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Title 29697"/>
          <p:cNvSpPr>
            <a:spLocks noGrp="1"/>
          </p:cNvSpPr>
          <p:nvPr>
            <p:ph type="title"/>
          </p:nvPr>
        </p:nvSpPr>
        <p:spPr>
          <a:ln/>
        </p:spPr>
        <p:txBody>
          <a:bodyPr anchor="ctr" anchorCtr="0"/>
          <a:p/>
        </p:txBody>
      </p:sp>
      <p:sp>
        <p:nvSpPr>
          <p:cNvPr id="29699" name="Text Placeholder 29698"/>
          <p:cNvSpPr>
            <a:spLocks noGrp="1"/>
          </p:cNvSpPr>
          <p:nvPr>
            <p:ph type="body" idx="1"/>
          </p:nvPr>
        </p:nvSpPr>
        <p:spPr>
          <a:xfrm>
            <a:off x="0" y="0"/>
            <a:ext cx="9144000" cy="7086600"/>
          </a:xfrm>
          <a:solidFill>
            <a:schemeClr val="tx1"/>
          </a:solidFill>
          <a:ln/>
        </p:spPr>
        <p:txBody>
          <a:bodyPr/>
          <a:p/>
        </p:txBody>
      </p:sp>
      <p:pic>
        <p:nvPicPr>
          <p:cNvPr id="29700" name="Picture 29699" descr="post-22-1210129847"/>
          <p:cNvPicPr>
            <a:picLocks noChangeAspect="1"/>
          </p:cNvPicPr>
          <p:nvPr/>
        </p:nvPicPr>
        <p:blipFill>
          <a:blip r:embed="rId1">
            <a:lum bright="12000"/>
          </a:blip>
          <a:stretch>
            <a:fillRect/>
          </a:stretch>
        </p:blipFill>
        <p:spPr>
          <a:xfrm>
            <a:off x="2133600" y="123825"/>
            <a:ext cx="5143500" cy="6734175"/>
          </a:xfrm>
          <a:prstGeom prst="rect">
            <a:avLst/>
          </a:prstGeom>
          <a:noFill/>
          <a:ln w="9525">
            <a:noFill/>
          </a:ln>
        </p:spPr>
      </p:pic>
      <p:sp>
        <p:nvSpPr>
          <p:cNvPr id="29701" name="Rectangles 29700"/>
          <p:cNvSpPr/>
          <p:nvPr/>
        </p:nvSpPr>
        <p:spPr>
          <a:xfrm>
            <a:off x="1752600" y="350838"/>
            <a:ext cx="6537325" cy="519112"/>
          </a:xfrm>
          <a:prstGeom prst="rect">
            <a:avLst/>
          </a:prstGeom>
          <a:noFill/>
          <a:ln w="9525">
            <a:noFill/>
          </a:ln>
        </p:spPr>
        <p:txBody>
          <a:bodyPr wrap="none" anchor="ctr" anchorCtr="0">
            <a:spAutoFit/>
          </a:bodyPr>
          <a:p>
            <a:r>
              <a:rPr lang="vi-VN" altLang="x-none" sz="2800" i="1">
                <a:solidFill>
                  <a:schemeClr val="bg1"/>
                </a:solidFill>
              </a:rPr>
              <a:t>. những ánh lửa hồng trong đêm khuya,</a:t>
            </a:r>
            <a:r>
              <a:rPr lang="vi-VN" altLang="x-none" sz="2800">
                <a:solidFill>
                  <a:schemeClr val="bg1"/>
                </a:solidFill>
              </a:rPr>
              <a:t> </a:t>
            </a:r>
            <a:endParaRPr sz="280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Title 30721"/>
          <p:cNvSpPr>
            <a:spLocks noGrp="1"/>
          </p:cNvSpPr>
          <p:nvPr>
            <p:ph type="title"/>
          </p:nvPr>
        </p:nvSpPr>
        <p:spPr>
          <a:ln/>
        </p:spPr>
        <p:txBody>
          <a:bodyPr anchor="ctr" anchorCtr="0"/>
          <a:p/>
        </p:txBody>
      </p:sp>
      <p:sp>
        <p:nvSpPr>
          <p:cNvPr id="30723" name="Text Placeholder 30722"/>
          <p:cNvSpPr>
            <a:spLocks noGrp="1"/>
          </p:cNvSpPr>
          <p:nvPr>
            <p:ph type="body" idx="1"/>
          </p:nvPr>
        </p:nvSpPr>
        <p:spPr>
          <a:ln/>
        </p:spPr>
        <p:txBody>
          <a:bodyPr/>
          <a:p/>
        </p:txBody>
      </p:sp>
      <p:pic>
        <p:nvPicPr>
          <p:cNvPr id="30724" name="Picture 30723" descr="thac-ban-gioc"/>
          <p:cNvPicPr>
            <a:picLocks noChangeAspect="1"/>
          </p:cNvPicPr>
          <p:nvPr/>
        </p:nvPicPr>
        <p:blipFill>
          <a:blip r:embed="rId1">
            <a:lum bright="6000"/>
          </a:blip>
          <a:srcRect b="20129"/>
          <a:stretch>
            <a:fillRect/>
          </a:stretch>
        </p:blipFill>
        <p:spPr>
          <a:xfrm>
            <a:off x="0" y="0"/>
            <a:ext cx="9144000" cy="6858000"/>
          </a:xfrm>
          <a:prstGeom prst="rect">
            <a:avLst/>
          </a:prstGeom>
          <a:noFill/>
          <a:ln w="9525">
            <a:noFill/>
          </a:ln>
        </p:spPr>
      </p:pic>
      <p:sp>
        <p:nvSpPr>
          <p:cNvPr id="30725" name="Rectangles 30724"/>
          <p:cNvSpPr/>
          <p:nvPr/>
        </p:nvSpPr>
        <p:spPr>
          <a:xfrm>
            <a:off x="228600" y="5683250"/>
            <a:ext cx="8534400" cy="946150"/>
          </a:xfrm>
          <a:prstGeom prst="rect">
            <a:avLst/>
          </a:prstGeom>
          <a:solidFill>
            <a:schemeClr val="bg1"/>
          </a:solidFill>
          <a:ln w="9525">
            <a:noFill/>
          </a:ln>
        </p:spPr>
        <p:txBody>
          <a:bodyPr anchor="ctr" anchorCtr="0">
            <a:spAutoFit/>
          </a:bodyPr>
          <a:p>
            <a:r>
              <a:rPr lang="vi-VN" altLang="x-none" sz="2800" i="1"/>
              <a:t>. những tên núi, tên rừng, tên sông suối, nương rẫy quen thuộc thân yêu</a:t>
            </a:r>
            <a:endParaRPr lang="vi-VN" altLang="x-none" sz="2800" i="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Title 31745"/>
          <p:cNvSpPr>
            <a:spLocks noGrp="1"/>
          </p:cNvSpPr>
          <p:nvPr>
            <p:ph type="title"/>
          </p:nvPr>
        </p:nvSpPr>
        <p:spPr>
          <a:ln/>
        </p:spPr>
        <p:txBody>
          <a:bodyPr anchor="ctr" anchorCtr="0"/>
          <a:p/>
        </p:txBody>
      </p:sp>
      <p:sp>
        <p:nvSpPr>
          <p:cNvPr id="31747" name="Text Placeholder 31746"/>
          <p:cNvSpPr>
            <a:spLocks noGrp="1"/>
          </p:cNvSpPr>
          <p:nvPr>
            <p:ph type="body" idx="1"/>
          </p:nvPr>
        </p:nvSpPr>
        <p:spPr>
          <a:ln/>
        </p:spPr>
        <p:txBody>
          <a:bodyPr/>
          <a:p/>
        </p:txBody>
      </p:sp>
      <p:pic>
        <p:nvPicPr>
          <p:cNvPr id="31748" name="Picture 31747" descr="thac-ban-gioc"/>
          <p:cNvPicPr>
            <a:picLocks noChangeAspect="1"/>
          </p:cNvPicPr>
          <p:nvPr/>
        </p:nvPicPr>
        <p:blipFill>
          <a:blip r:embed="rId1">
            <a:lum bright="6000"/>
          </a:blip>
          <a:srcRect b="20129"/>
          <a:stretch>
            <a:fillRect/>
          </a:stretch>
        </p:blipFill>
        <p:spPr>
          <a:xfrm>
            <a:off x="0" y="0"/>
            <a:ext cx="9144000" cy="6858000"/>
          </a:xfrm>
          <a:prstGeom prst="rect">
            <a:avLst/>
          </a:prstGeom>
          <a:noFill/>
          <a:ln w="9525">
            <a:noFill/>
          </a:ln>
        </p:spPr>
      </p:pic>
      <p:sp>
        <p:nvSpPr>
          <p:cNvPr id="31749" name="Rectangles 31748"/>
          <p:cNvSpPr/>
          <p:nvPr/>
        </p:nvSpPr>
        <p:spPr>
          <a:xfrm>
            <a:off x="228600" y="5835650"/>
            <a:ext cx="8534400" cy="946150"/>
          </a:xfrm>
          <a:prstGeom prst="rect">
            <a:avLst/>
          </a:prstGeom>
          <a:solidFill>
            <a:schemeClr val="bg1"/>
          </a:solidFill>
          <a:ln w="9525">
            <a:noFill/>
          </a:ln>
        </p:spPr>
        <p:txBody>
          <a:bodyPr anchor="ctr" anchorCtr="0">
            <a:spAutoFit/>
          </a:bodyPr>
          <a:p>
            <a:pPr algn="just"/>
            <a:r>
              <a:rPr sz="2800">
                <a:sym typeface="Wingdings" panose="05000000000000000000" pitchFamily="2" charset="2"/>
              </a:rPr>
              <a:t></a:t>
            </a:r>
            <a:r>
              <a:rPr lang="vi-VN" altLang="x-none" sz="2800"/>
              <a:t> Cảnh đẹp</a:t>
            </a:r>
            <a:r>
              <a:rPr sz="2800"/>
              <a:t>, </a:t>
            </a:r>
            <a:r>
              <a:rPr lang="vi-VN" altLang="x-none" sz="2800"/>
              <a:t>có phần hoang sơ nhưng không hiu quạnh mà thơ mộng, ấm áp.</a:t>
            </a:r>
            <a:endParaRPr lang="vi-VN" altLang="x-none"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blinds(horizontal)">
                                      <p:cBhvr>
                                        <p:cTn id="7" dur="5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2770" name="Picture 32769" descr="Viet Bac"/>
          <p:cNvPicPr>
            <a:picLocks noChangeAspect="1"/>
          </p:cNvPicPr>
          <p:nvPr/>
        </p:nvPicPr>
        <p:blipFill>
          <a:blip r:embed="rId1">
            <a:lum bright="17999"/>
          </a:blip>
          <a:srcRect t="16528" b="9091"/>
          <a:stretch>
            <a:fillRect/>
          </a:stretch>
        </p:blipFill>
        <p:spPr>
          <a:xfrm>
            <a:off x="0" y="0"/>
            <a:ext cx="9083675" cy="6858000"/>
          </a:xfrm>
          <a:prstGeom prst="rect">
            <a:avLst/>
          </a:prstGeom>
          <a:noFill/>
          <a:ln w="9525">
            <a:noFill/>
          </a:ln>
          <a:effectLst>
            <a:outerShdw dist="35921" dir="2699999" algn="ctr" rotWithShape="0">
              <a:srgbClr val="1FA3A3"/>
            </a:outerShdw>
          </a:effectLst>
        </p:spPr>
      </p:pic>
      <p:sp>
        <p:nvSpPr>
          <p:cNvPr id="32771" name="Title 32770"/>
          <p:cNvSpPr>
            <a:spLocks noGrp="1"/>
          </p:cNvSpPr>
          <p:nvPr>
            <p:ph type="title"/>
          </p:nvPr>
        </p:nvSpPr>
        <p:spPr>
          <a:ln/>
        </p:spPr>
        <p:txBody>
          <a:bodyPr anchor="ctr" anchorCtr="0"/>
          <a:p/>
        </p:txBody>
      </p:sp>
      <p:sp>
        <p:nvSpPr>
          <p:cNvPr id="32772" name="Rectangles 32771"/>
          <p:cNvSpPr/>
          <p:nvPr/>
        </p:nvSpPr>
        <p:spPr>
          <a:xfrm>
            <a:off x="96838" y="76200"/>
            <a:ext cx="8894762" cy="1373188"/>
          </a:xfrm>
          <a:prstGeom prst="rect">
            <a:avLst/>
          </a:prstGeom>
          <a:solidFill>
            <a:schemeClr val="bg1"/>
          </a:solidFill>
          <a:ln w="9525">
            <a:noFill/>
          </a:ln>
        </p:spPr>
        <p:txBody>
          <a:bodyPr anchor="ctr" anchorCtr="0">
            <a:spAutoFit/>
          </a:bodyPr>
          <a:p>
            <a:pPr algn="just"/>
            <a:r>
              <a:rPr lang="vi-VN" altLang="x-none" sz="2800" b="1">
                <a:solidFill>
                  <a:srgbClr val="0000FF"/>
                </a:solidFill>
              </a:rPr>
              <a:t>b. Con người:</a:t>
            </a:r>
            <a:endParaRPr lang="vi-VN" altLang="x-none" sz="2800">
              <a:solidFill>
                <a:srgbClr val="0000FF"/>
              </a:solidFill>
            </a:endParaRPr>
          </a:p>
          <a:p>
            <a:pPr algn="just"/>
            <a:r>
              <a:rPr lang="vi-VN" altLang="x-none" sz="2800"/>
              <a:t>   Trong nỗi nhớ của nhà thơ, đồng bào Việt Bắc hiện lên với những phẩm chất cao đẹp:</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2">
                                            <p:txEl>
                                              <p:charRg st="0" end="14"/>
                                            </p:txEl>
                                          </p:spTgt>
                                        </p:tgtEl>
                                        <p:attrNameLst>
                                          <p:attrName>style.visibility</p:attrName>
                                        </p:attrNameLst>
                                      </p:cBhvr>
                                      <p:to>
                                        <p:strVal val="visible"/>
                                      </p:to>
                                    </p:set>
                                    <p:animEffect transition="in" filter="blinds(horizontal)">
                                      <p:cBhvr>
                                        <p:cTn id="7" dur="500"/>
                                        <p:tgtEl>
                                          <p:spTgt spid="32772">
                                            <p:txEl>
                                              <p:charRg st="0" end="1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772">
                                            <p:txEl>
                                              <p:charRg st="14" end="100"/>
                                            </p:txEl>
                                          </p:spTgt>
                                        </p:tgtEl>
                                        <p:attrNameLst>
                                          <p:attrName>style.visibility</p:attrName>
                                        </p:attrNameLst>
                                      </p:cBhvr>
                                      <p:to>
                                        <p:strVal val="visible"/>
                                      </p:to>
                                    </p:set>
                                    <p:animEffect transition="in" filter="blinds(horizontal)">
                                      <p:cBhvr>
                                        <p:cTn id="12" dur="500"/>
                                        <p:tgtEl>
                                          <p:spTgt spid="32772">
                                            <p:txEl>
                                              <p:charRg st="14" end="10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Picture 7169" descr="16820079509_ND-Luong-SOn-tien-bo-doi-va"/>
          <p:cNvPicPr>
            <a:picLocks noChangeAspect="1"/>
          </p:cNvPicPr>
          <p:nvPr/>
        </p:nvPicPr>
        <p:blipFill>
          <a:blip r:embed="rId1">
            <a:lum bright="12000"/>
          </a:blip>
          <a:stretch>
            <a:fillRect/>
          </a:stretch>
        </p:blipFill>
        <p:spPr>
          <a:xfrm>
            <a:off x="0" y="0"/>
            <a:ext cx="9144000" cy="6858000"/>
          </a:xfrm>
          <a:prstGeom prst="rect">
            <a:avLst/>
          </a:prstGeom>
          <a:noFill/>
          <a:ln w="9525">
            <a:noFill/>
          </a:ln>
        </p:spPr>
      </p:pic>
      <p:sp>
        <p:nvSpPr>
          <p:cNvPr id="7171" name="Rectangles 7170"/>
          <p:cNvSpPr/>
          <p:nvPr/>
        </p:nvSpPr>
        <p:spPr>
          <a:xfrm>
            <a:off x="276225" y="333375"/>
            <a:ext cx="8639175" cy="1800225"/>
          </a:xfrm>
          <a:prstGeom prst="rect">
            <a:avLst/>
          </a:prstGeom>
          <a:solidFill>
            <a:schemeClr val="bg1"/>
          </a:solidFill>
          <a:ln w="9525">
            <a:noFill/>
          </a:ln>
        </p:spPr>
        <p:txBody>
          <a:bodyPr anchor="ctr" anchorCtr="0">
            <a:spAutoFit/>
          </a:bodyPr>
          <a:p>
            <a:pPr algn="just"/>
            <a:r>
              <a:rPr lang="vi-VN" altLang="x-none" sz="2800"/>
              <a:t>- Nhân sự kiện thời sự trọng đại này, Tố Hữu viết bài thơ </a:t>
            </a:r>
            <a:r>
              <a:rPr lang="vi-VN" altLang="x-none" sz="2800" i="1">
                <a:solidFill>
                  <a:srgbClr val="0000FF"/>
                </a:solidFill>
              </a:rPr>
              <a:t>"Việt Bắc"</a:t>
            </a:r>
            <a:r>
              <a:rPr lang="vi-VN" altLang="x-none" sz="2800"/>
              <a:t> để thể hiện tình nghĩa sâu nặng của những người cán bộ, chiến sĩ về xuôi với quê hương cách mạng.</a:t>
            </a:r>
            <a:endParaRPr lang="vi-VN" altLang="x-none"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linds(horizontal)">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3794" name="Picture 33793" descr="16820079509_ND-Luong-SOn-tien-bo-doi-va"/>
          <p:cNvPicPr>
            <a:picLocks noChangeAspect="1"/>
          </p:cNvPicPr>
          <p:nvPr/>
        </p:nvPicPr>
        <p:blipFill>
          <a:blip r:embed="rId1">
            <a:lum bright="12000"/>
          </a:blip>
          <a:stretch>
            <a:fillRect/>
          </a:stretch>
        </p:blipFill>
        <p:spPr>
          <a:xfrm>
            <a:off x="0" y="0"/>
            <a:ext cx="9144000" cy="6858000"/>
          </a:xfrm>
          <a:prstGeom prst="rect">
            <a:avLst/>
          </a:prstGeom>
          <a:noFill/>
          <a:ln w="9525">
            <a:noFill/>
          </a:ln>
        </p:spPr>
      </p:pic>
      <p:sp>
        <p:nvSpPr>
          <p:cNvPr id="33795" name="Rectangles 33794"/>
          <p:cNvSpPr/>
          <p:nvPr/>
        </p:nvSpPr>
        <p:spPr>
          <a:xfrm>
            <a:off x="381000" y="168275"/>
            <a:ext cx="8458200" cy="2041525"/>
          </a:xfrm>
          <a:prstGeom prst="rect">
            <a:avLst/>
          </a:prstGeom>
          <a:solidFill>
            <a:schemeClr val="bg1"/>
          </a:solidFill>
          <a:ln w="9525">
            <a:noFill/>
          </a:ln>
        </p:spPr>
        <p:txBody>
          <a:bodyPr anchor="ctr" anchorCtr="0">
            <a:spAutoFit/>
          </a:bodyPr>
          <a:p>
            <a:pPr algn="just"/>
            <a:r>
              <a:rPr lang="vi-VN" altLang="x-none" sz="3200">
                <a:effectLst>
                  <a:outerShdw blurRad="38100" dist="38100" dir="2700000">
                    <a:srgbClr val="C0C0C0"/>
                  </a:outerShdw>
                </a:effectLst>
              </a:rPr>
              <a:t>- Họ gắn bó với cách mạng cùng </a:t>
            </a:r>
            <a:r>
              <a:rPr lang="vi-VN" altLang="x-none" sz="3200" i="1">
                <a:effectLst>
                  <a:outerShdw blurRad="38100" dist="38100" dir="2700000">
                    <a:srgbClr val="C0C0C0"/>
                  </a:outerShdw>
                </a:effectLst>
              </a:rPr>
              <a:t>“mối thù nặng vai”,</a:t>
            </a:r>
            <a:r>
              <a:rPr lang="vi-VN" altLang="x-none" sz="3200">
                <a:effectLst>
                  <a:outerShdw blurRad="38100" dist="38100" dir="2700000">
                    <a:srgbClr val="C0C0C0"/>
                  </a:outerShdw>
                </a:effectLst>
              </a:rPr>
              <a:t> cùng chia sẻ đắng cay ngọt bùi với cách mạng:</a:t>
            </a:r>
            <a:endParaRPr lang="vi-VN" altLang="x-none" sz="3200">
              <a:effectLst>
                <a:outerShdw blurRad="38100" dist="38100" dir="2700000">
                  <a:srgbClr val="C0C0C0"/>
                </a:outerShdw>
              </a:effectLst>
            </a:endParaRPr>
          </a:p>
          <a:p>
            <a:pPr algn="just"/>
            <a:r>
              <a:rPr lang="vi-VN" altLang="x-none" sz="3200">
                <a:effectLst>
                  <a:outerShdw blurRad="38100" dist="38100" dir="2700000">
                    <a:srgbClr val="C0C0C0"/>
                  </a:outerShdw>
                </a:effectLst>
              </a:rPr>
              <a:t>        </a:t>
            </a:r>
            <a:r>
              <a:rPr lang="vi-VN" altLang="x-none" sz="3200" i="1">
                <a:solidFill>
                  <a:srgbClr val="0000FF"/>
                </a:solidFill>
                <a:effectLst>
                  <a:outerShdw blurRad="38100" dist="38100" dir="2700000">
                    <a:srgbClr val="C0C0C0"/>
                  </a:outerShdw>
                </a:effectLst>
              </a:rPr>
              <a:t>“Ta đi ta nhớ …</a:t>
            </a:r>
            <a:r>
              <a:rPr sz="3200" i="1">
                <a:solidFill>
                  <a:srgbClr val="0000FF"/>
                </a:solidFill>
                <a:effectLst>
                  <a:outerShdw blurRad="38100" dist="38100" dir="2700000">
                    <a:srgbClr val="C0C0C0"/>
                  </a:outerShdw>
                </a:effectLst>
              </a:rPr>
              <a:t>    </a:t>
            </a:r>
            <a:r>
              <a:rPr lang="vi-VN" altLang="x-none" sz="3200" i="1">
                <a:solidFill>
                  <a:srgbClr val="0000FF"/>
                </a:solidFill>
                <a:effectLst>
                  <a:outerShdw blurRad="38100" dist="38100" dir="2700000">
                    <a:srgbClr val="C0C0C0"/>
                  </a:outerShdw>
                </a:effectLst>
              </a:rPr>
              <a:t>… đắp cùng”</a:t>
            </a:r>
            <a:endParaRPr lang="vi-VN" altLang="x-none" sz="3200" i="1">
              <a:solidFill>
                <a:srgbClr val="0000FF"/>
              </a:solidFill>
              <a:effectLst>
                <a:outerShdw blurRad="38100" dist="38100" dir="2700000">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linds(horizontal)">
                                      <p:cBhvr>
                                        <p:cTn id="7" dur="500"/>
                                        <p:tgtEl>
                                          <p:spTgt spid="337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795">
                                            <p:txEl>
                                              <p:charRg st="0" end="97"/>
                                            </p:txEl>
                                          </p:spTgt>
                                        </p:tgtEl>
                                        <p:attrNameLst>
                                          <p:attrName>style.visibility</p:attrName>
                                        </p:attrNameLst>
                                      </p:cBhvr>
                                      <p:to>
                                        <p:strVal val="visible"/>
                                      </p:to>
                                    </p:set>
                                    <p:animEffect transition="in" filter="blinds(horizontal)">
                                      <p:cBhvr>
                                        <p:cTn id="12" dur="500"/>
                                        <p:tgtEl>
                                          <p:spTgt spid="33795">
                                            <p:txEl>
                                              <p:charRg st="0" end="9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3795">
                                            <p:txEl>
                                              <p:charRg st="97" end="136"/>
                                            </p:txEl>
                                          </p:spTgt>
                                        </p:tgtEl>
                                        <p:attrNameLst>
                                          <p:attrName>style.visibility</p:attrName>
                                        </p:attrNameLst>
                                      </p:cBhvr>
                                      <p:to>
                                        <p:strVal val="visible"/>
                                      </p:to>
                                    </p:set>
                                    <p:animEffect transition="in" filter="blinds(horizontal)">
                                      <p:cBhvr>
                                        <p:cTn id="17" dur="500"/>
                                        <p:tgtEl>
                                          <p:spTgt spid="33795">
                                            <p:txEl>
                                              <p:charRg st="97" end="13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3795">
                                            <p:txEl>
                                              <p:charRg st="0" end="97"/>
                                            </p:txEl>
                                          </p:spTgt>
                                        </p:tgtEl>
                                        <p:attrNameLst>
                                          <p:attrName>style.visibility</p:attrName>
                                        </p:attrNameLst>
                                      </p:cBhvr>
                                      <p:to>
                                        <p:strVal val="visible"/>
                                      </p:to>
                                    </p:set>
                                    <p:animEffect transition="in" filter="blinds(horizontal)">
                                      <p:cBhvr>
                                        <p:cTn id="22" dur="500"/>
                                        <p:tgtEl>
                                          <p:spTgt spid="33795">
                                            <p:txEl>
                                              <p:charRg st="0" end="9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3795">
                                            <p:txEl>
                                              <p:charRg st="97" end="136"/>
                                            </p:txEl>
                                          </p:spTgt>
                                        </p:tgtEl>
                                        <p:attrNameLst>
                                          <p:attrName>style.visibility</p:attrName>
                                        </p:attrNameLst>
                                      </p:cBhvr>
                                      <p:to>
                                        <p:strVal val="visible"/>
                                      </p:to>
                                    </p:set>
                                    <p:animEffect transition="in" filter="blinds(horizontal)">
                                      <p:cBhvr>
                                        <p:cTn id="27" dur="500"/>
                                        <p:tgtEl>
                                          <p:spTgt spid="33795">
                                            <p:txEl>
                                              <p:charRg st="97" end="13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18" name="Picture 34817" descr="Lay-bap-roi-con-de-lai-mia-ngo_Tin180"/>
          <p:cNvPicPr>
            <a:picLocks noChangeAspect="1"/>
          </p:cNvPicPr>
          <p:nvPr/>
        </p:nvPicPr>
        <p:blipFill>
          <a:blip r:embed="rId1">
            <a:lum bright="12000"/>
          </a:blip>
          <a:srcRect l="60233"/>
          <a:stretch>
            <a:fillRect/>
          </a:stretch>
        </p:blipFill>
        <p:spPr>
          <a:xfrm>
            <a:off x="4724400" y="0"/>
            <a:ext cx="4419600" cy="6858000"/>
          </a:xfrm>
          <a:prstGeom prst="rect">
            <a:avLst/>
          </a:prstGeom>
          <a:noFill/>
          <a:ln w="9525">
            <a:noFill/>
          </a:ln>
        </p:spPr>
      </p:pic>
      <p:pic>
        <p:nvPicPr>
          <p:cNvPr id="34819" name="Picture 34818" descr="Lay-bap-roi-con-de-lai-mia-ngo_Tin180"/>
          <p:cNvPicPr>
            <a:picLocks noChangeAspect="1"/>
          </p:cNvPicPr>
          <p:nvPr/>
        </p:nvPicPr>
        <p:blipFill>
          <a:blip r:embed="rId2">
            <a:lum bright="12000"/>
          </a:blip>
          <a:srcRect r="60233"/>
          <a:stretch>
            <a:fillRect/>
          </a:stretch>
        </p:blipFill>
        <p:spPr>
          <a:xfrm>
            <a:off x="0" y="0"/>
            <a:ext cx="4724400" cy="6858000"/>
          </a:xfrm>
          <a:prstGeom prst="rect">
            <a:avLst/>
          </a:prstGeom>
          <a:noFill/>
          <a:ln w="9525">
            <a:noFill/>
          </a:ln>
        </p:spPr>
      </p:pic>
      <p:sp>
        <p:nvSpPr>
          <p:cNvPr id="34820" name="Rectangles 34819"/>
          <p:cNvSpPr/>
          <p:nvPr/>
        </p:nvSpPr>
        <p:spPr>
          <a:xfrm>
            <a:off x="228600" y="138113"/>
            <a:ext cx="8686800" cy="1554162"/>
          </a:xfrm>
          <a:prstGeom prst="rect">
            <a:avLst/>
          </a:prstGeom>
          <a:solidFill>
            <a:schemeClr val="bg1"/>
          </a:solidFill>
          <a:ln w="9525">
            <a:noFill/>
          </a:ln>
        </p:spPr>
        <p:txBody>
          <a:bodyPr anchor="ctr" anchorCtr="0">
            <a:spAutoFit/>
          </a:bodyPr>
          <a:p>
            <a:pPr algn="just"/>
            <a:r>
              <a:rPr lang="vi-VN" altLang="x-none" sz="3200"/>
              <a:t>- Tuy họ nghèo về vật chất nhưng </a:t>
            </a:r>
            <a:r>
              <a:rPr lang="vi-VN" altLang="x-none" sz="3200" i="1">
                <a:solidFill>
                  <a:srgbClr val="0000FF"/>
                </a:solidFill>
              </a:rPr>
              <a:t>“đậm đà lòng son",</a:t>
            </a:r>
            <a:r>
              <a:rPr lang="vi-VN" altLang="x-none" sz="3200"/>
              <a:t> giàu về tình nghĩa:</a:t>
            </a:r>
            <a:endParaRPr lang="vi-VN" altLang="x-none" sz="3200"/>
          </a:p>
          <a:p>
            <a:pPr algn="just"/>
            <a:r>
              <a:rPr lang="vi-VN" altLang="x-none" sz="3200"/>
              <a:t> </a:t>
            </a:r>
            <a:r>
              <a:rPr sz="3200"/>
              <a:t>      </a:t>
            </a:r>
            <a:r>
              <a:rPr lang="vi-VN" altLang="x-none" sz="3200" i="1">
                <a:solidFill>
                  <a:srgbClr val="0000FF"/>
                </a:solidFill>
              </a:rPr>
              <a:t>“Nhớ người mẹ …</a:t>
            </a:r>
            <a:r>
              <a:rPr sz="3200" i="1">
                <a:solidFill>
                  <a:srgbClr val="0000FF"/>
                </a:solidFill>
              </a:rPr>
              <a:t> </a:t>
            </a:r>
            <a:r>
              <a:rPr lang="vi-VN" altLang="x-none" sz="3200" i="1">
                <a:solidFill>
                  <a:srgbClr val="0000FF"/>
                </a:solidFill>
              </a:rPr>
              <a:t>… bắp ngô”</a:t>
            </a:r>
            <a:endParaRPr sz="3200"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820">
                                            <p:txEl>
                                              <p:charRg st="0" end="72"/>
                                            </p:txEl>
                                          </p:spTgt>
                                        </p:tgtEl>
                                        <p:attrNameLst>
                                          <p:attrName>style.visibility</p:attrName>
                                        </p:attrNameLst>
                                      </p:cBhvr>
                                      <p:to>
                                        <p:strVal val="visible"/>
                                      </p:to>
                                    </p:set>
                                    <p:animEffect transition="in" filter="blinds(horizontal)">
                                      <p:cBhvr>
                                        <p:cTn id="7" dur="500"/>
                                        <p:tgtEl>
                                          <p:spTgt spid="34820">
                                            <p:txEl>
                                              <p:charRg st="0" end="7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4820">
                                            <p:txEl>
                                              <p:charRg st="72" end="106"/>
                                            </p:txEl>
                                          </p:spTgt>
                                        </p:tgtEl>
                                        <p:attrNameLst>
                                          <p:attrName>style.visibility</p:attrName>
                                        </p:attrNameLst>
                                      </p:cBhvr>
                                      <p:to>
                                        <p:strVal val="visible"/>
                                      </p:to>
                                    </p:set>
                                    <p:animEffect transition="in" filter="blinds(horizontal)">
                                      <p:cBhvr>
                                        <p:cTn id="12" dur="500"/>
                                        <p:tgtEl>
                                          <p:spTgt spid="34820">
                                            <p:txEl>
                                              <p:charRg st="72" end="10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2" name="Picture 35841" descr="7"/>
          <p:cNvPicPr>
            <a:picLocks noChangeAspect="1"/>
          </p:cNvPicPr>
          <p:nvPr/>
        </p:nvPicPr>
        <p:blipFill>
          <a:blip r:embed="rId1">
            <a:lum bright="12000"/>
          </a:blip>
          <a:stretch>
            <a:fillRect/>
          </a:stretch>
        </p:blipFill>
        <p:spPr>
          <a:xfrm>
            <a:off x="0" y="1006475"/>
            <a:ext cx="9144000" cy="5851525"/>
          </a:xfrm>
          <a:prstGeom prst="rect">
            <a:avLst/>
          </a:prstGeom>
          <a:noFill/>
          <a:ln w="9525">
            <a:noFill/>
          </a:ln>
        </p:spPr>
      </p:pic>
      <p:sp>
        <p:nvSpPr>
          <p:cNvPr id="35843" name="Title 35842"/>
          <p:cNvSpPr>
            <a:spLocks noGrp="1"/>
          </p:cNvSpPr>
          <p:nvPr>
            <p:ph type="title"/>
          </p:nvPr>
        </p:nvSpPr>
        <p:spPr>
          <a:ln/>
        </p:spPr>
        <p:txBody>
          <a:bodyPr anchor="ctr" anchorCtr="0"/>
          <a:p/>
        </p:txBody>
      </p:sp>
      <p:sp>
        <p:nvSpPr>
          <p:cNvPr id="35844" name="Rectangles 35843"/>
          <p:cNvSpPr/>
          <p:nvPr/>
        </p:nvSpPr>
        <p:spPr>
          <a:xfrm>
            <a:off x="96838" y="228600"/>
            <a:ext cx="8894762" cy="1554163"/>
          </a:xfrm>
          <a:prstGeom prst="rect">
            <a:avLst/>
          </a:prstGeom>
          <a:solidFill>
            <a:schemeClr val="bg1"/>
          </a:solidFill>
          <a:ln w="9525">
            <a:noFill/>
          </a:ln>
        </p:spPr>
        <p:txBody>
          <a:bodyPr anchor="ctr" anchorCtr="0">
            <a:spAutoFit/>
          </a:bodyPr>
          <a:p>
            <a:pPr algn="just"/>
            <a:r>
              <a:rPr lang="vi-VN" altLang="x-none" sz="3200"/>
              <a:t> - Họ lạc quan yêu đời, gắn bó cùng kháng chiến dù còn nhiều gian khổ</a:t>
            </a:r>
            <a:r>
              <a:rPr sz="3200"/>
              <a:t>,</a:t>
            </a:r>
            <a:r>
              <a:rPr lang="vi-VN" altLang="x-none" sz="3200"/>
              <a:t> thiếu thốn:</a:t>
            </a:r>
            <a:endParaRPr lang="vi-VN" altLang="x-none" sz="3200" i="1"/>
          </a:p>
          <a:p>
            <a:pPr algn="ctr"/>
            <a:r>
              <a:rPr lang="vi-VN" altLang="x-none" sz="3200" i="1"/>
              <a:t>         </a:t>
            </a:r>
            <a:r>
              <a:rPr lang="vi-VN" altLang="x-none" sz="3200" i="1">
                <a:solidFill>
                  <a:srgbClr val="0000FF"/>
                </a:solidFill>
              </a:rPr>
              <a:t>“Nhớ sao……núi đèo”</a:t>
            </a:r>
            <a:endParaRPr sz="3200"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844">
                                            <p:txEl>
                                              <p:charRg st="0" end="83"/>
                                            </p:txEl>
                                          </p:spTgt>
                                        </p:tgtEl>
                                        <p:attrNameLst>
                                          <p:attrName>style.visibility</p:attrName>
                                        </p:attrNameLst>
                                      </p:cBhvr>
                                      <p:to>
                                        <p:strVal val="visible"/>
                                      </p:to>
                                    </p:set>
                                    <p:animEffect transition="in" filter="blinds(horizontal)">
                                      <p:cBhvr>
                                        <p:cTn id="7" dur="500"/>
                                        <p:tgtEl>
                                          <p:spTgt spid="35844">
                                            <p:txEl>
                                              <p:charRg st="0" end="8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844">
                                            <p:txEl>
                                              <p:charRg st="83" end="111"/>
                                            </p:txEl>
                                          </p:spTgt>
                                        </p:tgtEl>
                                        <p:attrNameLst>
                                          <p:attrName>style.visibility</p:attrName>
                                        </p:attrNameLst>
                                      </p:cBhvr>
                                      <p:to>
                                        <p:strVal val="visible"/>
                                      </p:to>
                                    </p:set>
                                    <p:animEffect transition="in" filter="blinds(horizontal)">
                                      <p:cBhvr>
                                        <p:cTn id="12" dur="500"/>
                                        <p:tgtEl>
                                          <p:spTgt spid="35844">
                                            <p:txEl>
                                              <p:charRg st="83" end="1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Title 36865"/>
          <p:cNvSpPr>
            <a:spLocks noGrp="1"/>
          </p:cNvSpPr>
          <p:nvPr>
            <p:ph type="title"/>
          </p:nvPr>
        </p:nvSpPr>
        <p:spPr>
          <a:ln/>
        </p:spPr>
        <p:txBody>
          <a:bodyPr anchor="ctr" anchorCtr="0"/>
          <a:p/>
        </p:txBody>
      </p:sp>
      <p:sp>
        <p:nvSpPr>
          <p:cNvPr id="36867" name="Text Placeholder 36866"/>
          <p:cNvSpPr>
            <a:spLocks noGrp="1"/>
          </p:cNvSpPr>
          <p:nvPr>
            <p:ph type="body" idx="1"/>
          </p:nvPr>
        </p:nvSpPr>
        <p:spPr>
          <a:ln/>
        </p:spPr>
        <p:txBody>
          <a:bodyPr/>
          <a:p/>
        </p:txBody>
      </p:sp>
      <p:pic>
        <p:nvPicPr>
          <p:cNvPr id="36868" name="Picture 36867" descr="Kysuu_2_pilot"/>
          <p:cNvPicPr>
            <a:picLocks noChangeAspect="1"/>
          </p:cNvPicPr>
          <p:nvPr/>
        </p:nvPicPr>
        <p:blipFill>
          <a:blip r:embed="rId1">
            <a:lum bright="12000"/>
          </a:blip>
          <a:stretch>
            <a:fillRect/>
          </a:stretch>
        </p:blipFill>
        <p:spPr>
          <a:xfrm>
            <a:off x="0" y="0"/>
            <a:ext cx="9144000" cy="6869113"/>
          </a:xfrm>
          <a:prstGeom prst="rect">
            <a:avLst/>
          </a:prstGeom>
          <a:noFill/>
          <a:ln w="9525">
            <a:noFill/>
          </a:ln>
        </p:spPr>
      </p:pic>
      <p:sp>
        <p:nvSpPr>
          <p:cNvPr id="36869" name="Rectangles 36868"/>
          <p:cNvSpPr/>
          <p:nvPr/>
        </p:nvSpPr>
        <p:spPr>
          <a:xfrm>
            <a:off x="228600" y="214313"/>
            <a:ext cx="8645525" cy="2528887"/>
          </a:xfrm>
          <a:prstGeom prst="rect">
            <a:avLst/>
          </a:prstGeom>
          <a:solidFill>
            <a:schemeClr val="bg1"/>
          </a:solidFill>
          <a:ln w="9525">
            <a:noFill/>
          </a:ln>
        </p:spPr>
        <p:txBody>
          <a:bodyPr anchor="ctr" anchorCtr="0">
            <a:spAutoFit/>
          </a:bodyPr>
          <a:p>
            <a:pPr algn="just"/>
            <a:r>
              <a:rPr lang="vi-VN" altLang="x-none" sz="3200" b="1"/>
              <a:t>- Cuộc sống của đồng bào Việt Bắc</a:t>
            </a:r>
            <a:r>
              <a:rPr sz="3200" b="1"/>
              <a:t>:</a:t>
            </a:r>
            <a:r>
              <a:rPr lang="vi-VN" altLang="x-none" sz="3200"/>
              <a:t> êm ả, bình dị, tiếng chày hòa trong tiếng suối xa:</a:t>
            </a:r>
            <a:endParaRPr sz="3200"/>
          </a:p>
          <a:p>
            <a:pPr algn="ctr"/>
            <a:r>
              <a:rPr lang="vi-VN" altLang="x-none" sz="3200"/>
              <a:t>     </a:t>
            </a:r>
            <a:r>
              <a:rPr lang="vi-VN" altLang="x-none" sz="3200" i="1">
                <a:solidFill>
                  <a:srgbClr val="0000FF"/>
                </a:solidFill>
              </a:rPr>
              <a:t>“Nhớ sao tiếng mõ……suối xa”</a:t>
            </a:r>
            <a:endParaRPr sz="3200" i="1">
              <a:solidFill>
                <a:srgbClr val="0000FF"/>
              </a:solidFill>
            </a:endParaRPr>
          </a:p>
          <a:p>
            <a:pPr algn="just"/>
            <a:r>
              <a:rPr lang="vi-VN" altLang="x-none" sz="3200" b="1">
                <a:solidFill>
                  <a:srgbClr val="FF3300"/>
                </a:solidFill>
              </a:rPr>
              <a:t>=&gt; Con người Việt Bắc nghèo khổ nhưng cần cù, thủy chung và sâu nặng ân tình.</a:t>
            </a:r>
            <a:endParaRPr lang="vi-VN" altLang="x-none" sz="3200" b="1">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869">
                                            <p:txEl>
                                              <p:charRg st="0" end="86"/>
                                            </p:txEl>
                                          </p:spTgt>
                                        </p:tgtEl>
                                        <p:attrNameLst>
                                          <p:attrName>style.visibility</p:attrName>
                                        </p:attrNameLst>
                                      </p:cBhvr>
                                      <p:to>
                                        <p:strVal val="visible"/>
                                      </p:to>
                                    </p:set>
                                    <p:animEffect transition="in" filter="blinds(horizontal)">
                                      <p:cBhvr>
                                        <p:cTn id="7" dur="500"/>
                                        <p:tgtEl>
                                          <p:spTgt spid="36869">
                                            <p:txEl>
                                              <p:charRg st="0" end="8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869">
                                            <p:txEl>
                                              <p:charRg st="86" end="119"/>
                                            </p:txEl>
                                          </p:spTgt>
                                        </p:tgtEl>
                                        <p:attrNameLst>
                                          <p:attrName>style.visibility</p:attrName>
                                        </p:attrNameLst>
                                      </p:cBhvr>
                                      <p:to>
                                        <p:strVal val="visible"/>
                                      </p:to>
                                    </p:set>
                                    <p:animEffect transition="in" filter="blinds(horizontal)">
                                      <p:cBhvr>
                                        <p:cTn id="12" dur="500"/>
                                        <p:tgtEl>
                                          <p:spTgt spid="36869">
                                            <p:txEl>
                                              <p:charRg st="86" end="11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869">
                                            <p:txEl>
                                              <p:charRg st="119" end="197"/>
                                            </p:txEl>
                                          </p:spTgt>
                                        </p:tgtEl>
                                        <p:attrNameLst>
                                          <p:attrName>style.visibility</p:attrName>
                                        </p:attrNameLst>
                                      </p:cBhvr>
                                      <p:to>
                                        <p:strVal val="visible"/>
                                      </p:to>
                                    </p:set>
                                    <p:animEffect transition="in" filter="blinds(horizontal)">
                                      <p:cBhvr>
                                        <p:cTn id="17" dur="500"/>
                                        <p:tgtEl>
                                          <p:spTgt spid="36869">
                                            <p:txEl>
                                              <p:charRg st="119" end="19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s 37889"/>
          <p:cNvSpPr/>
          <p:nvPr/>
        </p:nvSpPr>
        <p:spPr>
          <a:xfrm>
            <a:off x="228600" y="533400"/>
            <a:ext cx="8686800" cy="6035675"/>
          </a:xfrm>
          <a:prstGeom prst="rect">
            <a:avLst/>
          </a:prstGeom>
          <a:noFill/>
          <a:ln w="9525">
            <a:noFill/>
          </a:ln>
        </p:spPr>
        <p:txBody>
          <a:bodyPr anchor="ctr" anchorCtr="0">
            <a:spAutoFit/>
          </a:bodyPr>
          <a:p>
            <a:pPr indent="274955" algn="just"/>
            <a:r>
              <a:rPr lang="vi-VN" altLang="x-none" sz="3000" b="1">
                <a:solidFill>
                  <a:srgbClr val="FF3300"/>
                </a:solidFill>
              </a:rPr>
              <a:t>c. Bộ tranh tứ bình: Cảnh thiên nhiên và con người hòa quyện thắm thiết:</a:t>
            </a:r>
            <a:endParaRPr sz="3000">
              <a:solidFill>
                <a:srgbClr val="FF3300"/>
              </a:solidFill>
            </a:endParaRPr>
          </a:p>
          <a:p>
            <a:pPr indent="274955" algn="just"/>
            <a:r>
              <a:rPr sz="3000"/>
              <a:t>   </a:t>
            </a:r>
            <a:r>
              <a:rPr lang="vi-VN" altLang="x-none" sz="3000"/>
              <a:t>Đẹp nhất trong nỗi nhớ về Việt Bắc là sự hoà quyện thắm thiết giữa </a:t>
            </a:r>
            <a:r>
              <a:rPr lang="vi-VN" altLang="x-none" sz="3000" b="1"/>
              <a:t>cảnh</a:t>
            </a:r>
            <a:r>
              <a:rPr lang="vi-VN" altLang="x-none" sz="3000"/>
              <a:t> và </a:t>
            </a:r>
            <a:r>
              <a:rPr lang="vi-VN" altLang="x-none" sz="3000" b="1"/>
              <a:t>người</a:t>
            </a:r>
            <a:r>
              <a:rPr lang="vi-VN" altLang="x-none" sz="3000"/>
              <a:t>:</a:t>
            </a:r>
            <a:endParaRPr sz="3000"/>
          </a:p>
          <a:p>
            <a:pPr indent="274955" algn="ctr"/>
            <a:r>
              <a:rPr lang="vi-VN" altLang="x-none" sz="3000" i="1">
                <a:solidFill>
                  <a:srgbClr val="0000FF"/>
                </a:solidFill>
              </a:rPr>
              <a:t>“Ta về…</a:t>
            </a:r>
            <a:r>
              <a:rPr sz="3000" i="1">
                <a:solidFill>
                  <a:srgbClr val="0000FF"/>
                </a:solidFill>
              </a:rPr>
              <a:t> </a:t>
            </a:r>
            <a:r>
              <a:rPr lang="vi-VN" altLang="x-none" sz="3000" i="1">
                <a:solidFill>
                  <a:srgbClr val="0000FF"/>
                </a:solidFill>
              </a:rPr>
              <a:t>thuỷ chung”.</a:t>
            </a:r>
            <a:endParaRPr sz="3000">
              <a:solidFill>
                <a:srgbClr val="0000FF"/>
              </a:solidFill>
            </a:endParaRPr>
          </a:p>
          <a:p>
            <a:pPr indent="274955" algn="just"/>
            <a:r>
              <a:rPr lang="vi-VN" altLang="x-none" sz="3000" b="1" i="1"/>
              <a:t>- Hai câu đầu đoạn thơ, tác giả giới thiệu chung về cảm xúc:</a:t>
            </a:r>
            <a:endParaRPr sz="3000"/>
          </a:p>
          <a:p>
            <a:pPr indent="274955" algn="just"/>
            <a:r>
              <a:rPr sz="3000" b="1"/>
              <a:t>   </a:t>
            </a:r>
            <a:r>
              <a:rPr lang="vi-VN" altLang="x-none" sz="3000" b="1"/>
              <a:t>+ Câu hỏi tu từ</a:t>
            </a:r>
            <a:r>
              <a:rPr lang="vi-VN" altLang="x-none" sz="3000"/>
              <a:t> </a:t>
            </a:r>
            <a:r>
              <a:rPr lang="vi-VN" altLang="x-none" sz="3000" i="1">
                <a:solidFill>
                  <a:srgbClr val="0000FF"/>
                </a:solidFill>
              </a:rPr>
              <a:t>"Ta về mình có nhớ ta?"</a:t>
            </a:r>
            <a:r>
              <a:rPr lang="vi-VN" altLang="x-none" sz="3000">
                <a:solidFill>
                  <a:srgbClr val="0000FF"/>
                </a:solidFill>
              </a:rPr>
              <a:t> </a:t>
            </a:r>
            <a:endParaRPr sz="3000">
              <a:solidFill>
                <a:srgbClr val="0000FF"/>
              </a:solidFill>
            </a:endParaRPr>
          </a:p>
          <a:p>
            <a:pPr indent="274955" algn="just"/>
            <a:r>
              <a:rPr sz="3000">
                <a:sym typeface="Wingdings" panose="05000000000000000000" pitchFamily="2" charset="2"/>
              </a:rPr>
              <a:t></a:t>
            </a:r>
            <a:r>
              <a:rPr lang="vi-VN" altLang="x-none" sz="3000"/>
              <a:t> là cái cớ để người ra đi bày tỏ tấm lòng mình: </a:t>
            </a:r>
            <a:r>
              <a:rPr lang="vi-VN" altLang="x-none" sz="3000" i="1">
                <a:sym typeface="Wingdings" panose="05000000000000000000" pitchFamily="2" charset="2"/>
              </a:rPr>
              <a:t>"</a:t>
            </a:r>
            <a:r>
              <a:rPr lang="vi-VN" altLang="x-none" sz="3000" i="1">
                <a:solidFill>
                  <a:srgbClr val="0000FF"/>
                </a:solidFill>
                <a:sym typeface="Wingdings" panose="05000000000000000000" pitchFamily="2" charset="2"/>
              </a:rPr>
              <a:t>Ta về … cùng người"</a:t>
            </a:r>
            <a:endParaRPr sz="3000">
              <a:solidFill>
                <a:srgbClr val="0000FF"/>
              </a:solidFill>
              <a:sym typeface="Wingdings" panose="05000000000000000000" pitchFamily="2" charset="2"/>
            </a:endParaRPr>
          </a:p>
          <a:p>
            <a:pPr indent="274955" algn="just"/>
            <a:r>
              <a:rPr sz="3000" b="1">
                <a:sym typeface="Wingdings" panose="05000000000000000000" pitchFamily="2" charset="2"/>
              </a:rPr>
              <a:t>   </a:t>
            </a:r>
            <a:r>
              <a:rPr lang="vi-VN" altLang="x-none" sz="3000" b="1">
                <a:sym typeface="Wingdings" panose="05000000000000000000" pitchFamily="2" charset="2"/>
              </a:rPr>
              <a:t>+ Hình ảnh </a:t>
            </a:r>
            <a:r>
              <a:rPr lang="vi-VN" altLang="x-none" sz="3000" b="1" i="1">
                <a:solidFill>
                  <a:srgbClr val="0000FF"/>
                </a:solidFill>
                <a:sym typeface="Wingdings" panose="05000000000000000000" pitchFamily="2" charset="2"/>
              </a:rPr>
              <a:t>"hoa cùng người"</a:t>
            </a:r>
            <a:r>
              <a:rPr lang="vi-VN" altLang="x-none" sz="3000">
                <a:solidFill>
                  <a:srgbClr val="0000FF"/>
                </a:solidFill>
                <a:sym typeface="Wingdings" panose="05000000000000000000" pitchFamily="2" charset="2"/>
              </a:rPr>
              <a:t> </a:t>
            </a:r>
            <a:endParaRPr sz="3000">
              <a:solidFill>
                <a:srgbClr val="0000FF"/>
              </a:solidFill>
              <a:sym typeface="Wingdings" panose="05000000000000000000" pitchFamily="2" charset="2"/>
            </a:endParaRPr>
          </a:p>
          <a:p>
            <a:pPr indent="274955" algn="just"/>
            <a:r>
              <a:rPr sz="3000">
                <a:sym typeface="Wingdings" panose="05000000000000000000" pitchFamily="2" charset="2"/>
              </a:rPr>
              <a:t></a:t>
            </a:r>
            <a:r>
              <a:rPr lang="vi-VN" altLang="x-none" sz="3000"/>
              <a:t> gợi lên sự gắn bó giữa thiên nhiên và con người trong bức tranh quê hương Việt Bắc.</a:t>
            </a:r>
            <a:endParaRPr lang="vi-VN" altLang="x-none"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890">
                                            <p:txEl>
                                              <p:charRg st="0" end="73"/>
                                            </p:txEl>
                                          </p:spTgt>
                                        </p:tgtEl>
                                        <p:attrNameLst>
                                          <p:attrName>style.visibility</p:attrName>
                                        </p:attrNameLst>
                                      </p:cBhvr>
                                      <p:to>
                                        <p:strVal val="visible"/>
                                      </p:to>
                                    </p:set>
                                    <p:animEffect transition="in" filter="blinds(horizontal)">
                                      <p:cBhvr>
                                        <p:cTn id="7" dur="500"/>
                                        <p:tgtEl>
                                          <p:spTgt spid="37890">
                                            <p:txEl>
                                              <p:charRg st="0" end="7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890">
                                            <p:txEl>
                                              <p:charRg st="73" end="158"/>
                                            </p:txEl>
                                          </p:spTgt>
                                        </p:tgtEl>
                                        <p:attrNameLst>
                                          <p:attrName>style.visibility</p:attrName>
                                        </p:attrNameLst>
                                      </p:cBhvr>
                                      <p:to>
                                        <p:strVal val="visible"/>
                                      </p:to>
                                    </p:set>
                                    <p:animEffect transition="in" filter="blinds(horizontal)">
                                      <p:cBhvr>
                                        <p:cTn id="12" dur="500"/>
                                        <p:tgtEl>
                                          <p:spTgt spid="37890">
                                            <p:txEl>
                                              <p:charRg st="73" end="15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7890">
                                            <p:txEl>
                                              <p:charRg st="158" end="179"/>
                                            </p:txEl>
                                          </p:spTgt>
                                        </p:tgtEl>
                                        <p:attrNameLst>
                                          <p:attrName>style.visibility</p:attrName>
                                        </p:attrNameLst>
                                      </p:cBhvr>
                                      <p:to>
                                        <p:strVal val="visible"/>
                                      </p:to>
                                    </p:set>
                                    <p:animEffect transition="in" filter="blinds(horizontal)">
                                      <p:cBhvr>
                                        <p:cTn id="17" dur="500"/>
                                        <p:tgtEl>
                                          <p:spTgt spid="37890">
                                            <p:txEl>
                                              <p:charRg st="158" end="17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7890">
                                            <p:txEl>
                                              <p:charRg st="179" end="240"/>
                                            </p:txEl>
                                          </p:spTgt>
                                        </p:tgtEl>
                                        <p:attrNameLst>
                                          <p:attrName>style.visibility</p:attrName>
                                        </p:attrNameLst>
                                      </p:cBhvr>
                                      <p:to>
                                        <p:strVal val="visible"/>
                                      </p:to>
                                    </p:set>
                                    <p:animEffect transition="in" filter="blinds(horizontal)">
                                      <p:cBhvr>
                                        <p:cTn id="22" dur="500"/>
                                        <p:tgtEl>
                                          <p:spTgt spid="37890">
                                            <p:txEl>
                                              <p:charRg st="179" end="24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7890">
                                            <p:txEl>
                                              <p:charRg st="240" end="284"/>
                                            </p:txEl>
                                          </p:spTgt>
                                        </p:tgtEl>
                                        <p:attrNameLst>
                                          <p:attrName>style.visibility</p:attrName>
                                        </p:attrNameLst>
                                      </p:cBhvr>
                                      <p:to>
                                        <p:strVal val="visible"/>
                                      </p:to>
                                    </p:set>
                                    <p:animEffect transition="in" filter="blinds(horizontal)">
                                      <p:cBhvr>
                                        <p:cTn id="27" dur="500"/>
                                        <p:tgtEl>
                                          <p:spTgt spid="37890">
                                            <p:txEl>
                                              <p:charRg st="240" end="28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7890">
                                            <p:txEl>
                                              <p:charRg st="284" end="354"/>
                                            </p:txEl>
                                          </p:spTgt>
                                        </p:tgtEl>
                                        <p:attrNameLst>
                                          <p:attrName>style.visibility</p:attrName>
                                        </p:attrNameLst>
                                      </p:cBhvr>
                                      <p:to>
                                        <p:strVal val="visible"/>
                                      </p:to>
                                    </p:set>
                                    <p:animEffect transition="in" filter="blinds(horizontal)">
                                      <p:cBhvr>
                                        <p:cTn id="32" dur="500"/>
                                        <p:tgtEl>
                                          <p:spTgt spid="37890">
                                            <p:txEl>
                                              <p:charRg st="284" end="35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7890">
                                            <p:txEl>
                                              <p:charRg st="354" end="386"/>
                                            </p:txEl>
                                          </p:spTgt>
                                        </p:tgtEl>
                                        <p:attrNameLst>
                                          <p:attrName>style.visibility</p:attrName>
                                        </p:attrNameLst>
                                      </p:cBhvr>
                                      <p:to>
                                        <p:strVal val="visible"/>
                                      </p:to>
                                    </p:set>
                                    <p:animEffect transition="in" filter="blinds(horizontal)">
                                      <p:cBhvr>
                                        <p:cTn id="37" dur="500"/>
                                        <p:tgtEl>
                                          <p:spTgt spid="37890">
                                            <p:txEl>
                                              <p:charRg st="354" end="38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7890">
                                            <p:txEl>
                                              <p:charRg st="386" end="472"/>
                                            </p:txEl>
                                          </p:spTgt>
                                        </p:tgtEl>
                                        <p:attrNameLst>
                                          <p:attrName>style.visibility</p:attrName>
                                        </p:attrNameLst>
                                      </p:cBhvr>
                                      <p:to>
                                        <p:strVal val="visible"/>
                                      </p:to>
                                    </p:set>
                                    <p:animEffect transition="in" filter="blinds(horizontal)">
                                      <p:cBhvr>
                                        <p:cTn id="42" dur="500"/>
                                        <p:tgtEl>
                                          <p:spTgt spid="37890">
                                            <p:txEl>
                                              <p:charRg st="386" end="47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4" name="Picture 38913" descr="thac-ban-gioc"/>
          <p:cNvPicPr>
            <a:picLocks noChangeAspect="1"/>
          </p:cNvPicPr>
          <p:nvPr/>
        </p:nvPicPr>
        <p:blipFill>
          <a:blip r:embed="rId1">
            <a:lum bright="6000"/>
          </a:blip>
          <a:srcRect b="20129"/>
          <a:stretch>
            <a:fillRect/>
          </a:stretch>
        </p:blipFill>
        <p:spPr>
          <a:xfrm>
            <a:off x="0" y="0"/>
            <a:ext cx="9144000" cy="6858000"/>
          </a:xfrm>
          <a:prstGeom prst="rect">
            <a:avLst/>
          </a:prstGeom>
          <a:noFill/>
          <a:ln w="9525">
            <a:noFill/>
          </a:ln>
        </p:spPr>
      </p:pic>
      <p:sp>
        <p:nvSpPr>
          <p:cNvPr id="38915" name="Rectangles 38914"/>
          <p:cNvSpPr/>
          <p:nvPr/>
        </p:nvSpPr>
        <p:spPr>
          <a:xfrm>
            <a:off x="76200" y="3200400"/>
            <a:ext cx="8991600" cy="3508375"/>
          </a:xfrm>
          <a:prstGeom prst="rect">
            <a:avLst/>
          </a:prstGeom>
          <a:solidFill>
            <a:schemeClr val="bg1"/>
          </a:solidFill>
          <a:ln w="9525">
            <a:noFill/>
          </a:ln>
        </p:spPr>
        <p:txBody>
          <a:bodyPr anchor="ctr" anchorCtr="0">
            <a:spAutoFit/>
          </a:bodyPr>
          <a:p>
            <a:pPr indent="274955" algn="just"/>
            <a:r>
              <a:rPr lang="vi-VN" altLang="x-none" sz="2800" b="1">
                <a:solidFill>
                  <a:srgbClr val="0000FF"/>
                </a:solidFill>
              </a:rPr>
              <a:t>- Tám câu sau: bức tranh cụ thể của quê hương Việt Bắc trong nỗi nhớ của người ra đi:</a:t>
            </a:r>
            <a:endParaRPr sz="2800">
              <a:solidFill>
                <a:srgbClr val="0000FF"/>
              </a:solidFill>
            </a:endParaRPr>
          </a:p>
          <a:p>
            <a:pPr indent="274955" algn="just"/>
            <a:r>
              <a:rPr lang="vi-VN" altLang="x-none" sz="2800" b="1"/>
              <a:t>+ Cảnh và người</a:t>
            </a:r>
            <a:r>
              <a:rPr sz="2800" b="1"/>
              <a:t>:</a:t>
            </a:r>
            <a:r>
              <a:rPr lang="vi-VN" altLang="x-none" sz="2800"/>
              <a:t> có sự hòa quyện bở</a:t>
            </a:r>
            <a:r>
              <a:rPr sz="2800"/>
              <a:t>i</a:t>
            </a:r>
            <a:r>
              <a:rPr lang="vi-VN" altLang="x-none" sz="2800"/>
              <a:t> cách sắp xếp độc đáo theo lối xen kẽ: </a:t>
            </a:r>
            <a:r>
              <a:rPr lang="vi-VN" altLang="x-none" sz="2800" i="1"/>
              <a:t>câu lục tả cảnh, câu bát tả người.</a:t>
            </a:r>
            <a:endParaRPr lang="vi-VN" altLang="x-none" sz="2800" i="1"/>
          </a:p>
          <a:p>
            <a:pPr indent="274955" algn="just"/>
            <a:r>
              <a:rPr sz="2800"/>
              <a:t> </a:t>
            </a:r>
            <a:r>
              <a:rPr lang="vi-VN" altLang="x-none" sz="2800" b="1"/>
              <a:t>+ </a:t>
            </a:r>
            <a:r>
              <a:rPr sz="2800" b="1"/>
              <a:t>T</a:t>
            </a:r>
            <a:r>
              <a:rPr lang="vi-VN" altLang="x-none" sz="2800" b="1"/>
              <a:t>hiên nhiên Việt Bắc</a:t>
            </a:r>
            <a:r>
              <a:rPr sz="2800" b="1"/>
              <a:t>:</a:t>
            </a:r>
            <a:r>
              <a:rPr sz="2800"/>
              <a:t> </a:t>
            </a:r>
            <a:r>
              <a:rPr lang="vi-VN" altLang="x-none" sz="2800"/>
              <a:t>được miêu tả diễn biến theo bốn mùa, mỗi mùa có nét đặc trưng riêng, tạo nên một bức tranh tứ bình rất đẹp:</a:t>
            </a:r>
            <a:endParaRPr lang="vi-VN" altLang="x-none"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15">
                                            <p:txEl>
                                              <p:charRg st="0" end="86"/>
                                            </p:txEl>
                                          </p:spTgt>
                                        </p:tgtEl>
                                        <p:attrNameLst>
                                          <p:attrName>style.visibility</p:attrName>
                                        </p:attrNameLst>
                                      </p:cBhvr>
                                      <p:to>
                                        <p:strVal val="visible"/>
                                      </p:to>
                                    </p:set>
                                    <p:animEffect transition="in" filter="blinds(horizontal)">
                                      <p:cBhvr>
                                        <p:cTn id="7" dur="500"/>
                                        <p:tgtEl>
                                          <p:spTgt spid="38915">
                                            <p:txEl>
                                              <p:charRg st="0" end="8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915">
                                            <p:txEl>
                                              <p:charRg st="86" end="196"/>
                                            </p:txEl>
                                          </p:spTgt>
                                        </p:tgtEl>
                                        <p:attrNameLst>
                                          <p:attrName>style.visibility</p:attrName>
                                        </p:attrNameLst>
                                      </p:cBhvr>
                                      <p:to>
                                        <p:strVal val="visible"/>
                                      </p:to>
                                    </p:set>
                                    <p:animEffect transition="in" filter="blinds(horizontal)">
                                      <p:cBhvr>
                                        <p:cTn id="12" dur="500"/>
                                        <p:tgtEl>
                                          <p:spTgt spid="38915">
                                            <p:txEl>
                                              <p:charRg st="86" end="19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915">
                                            <p:txEl>
                                              <p:charRg st="196" end="329"/>
                                            </p:txEl>
                                          </p:spTgt>
                                        </p:tgtEl>
                                        <p:attrNameLst>
                                          <p:attrName>style.visibility</p:attrName>
                                        </p:attrNameLst>
                                      </p:cBhvr>
                                      <p:to>
                                        <p:strVal val="visible"/>
                                      </p:to>
                                    </p:set>
                                    <p:animEffect transition="in" filter="blinds(horizontal)">
                                      <p:cBhvr>
                                        <p:cTn id="17" dur="500"/>
                                        <p:tgtEl>
                                          <p:spTgt spid="38915">
                                            <p:txEl>
                                              <p:charRg st="196" end="32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39937" descr="chuoirung1"/>
          <p:cNvPicPr>
            <a:picLocks noChangeAspect="1"/>
          </p:cNvPicPr>
          <p:nvPr/>
        </p:nvPicPr>
        <p:blipFill>
          <a:blip r:embed="rId1">
            <a:lum bright="17999"/>
          </a:blip>
          <a:stretch>
            <a:fillRect/>
          </a:stretch>
        </p:blipFill>
        <p:spPr>
          <a:xfrm>
            <a:off x="4876800" y="0"/>
            <a:ext cx="3884613" cy="4038600"/>
          </a:xfrm>
          <a:prstGeom prst="rect">
            <a:avLst/>
          </a:prstGeom>
          <a:noFill/>
          <a:ln w="9525">
            <a:noFill/>
          </a:ln>
        </p:spPr>
      </p:pic>
      <p:pic>
        <p:nvPicPr>
          <p:cNvPr id="39939" name="Picture 39938" descr="chuoi8bo2"/>
          <p:cNvPicPr>
            <a:picLocks noChangeAspect="1"/>
          </p:cNvPicPr>
          <p:nvPr/>
        </p:nvPicPr>
        <p:blipFill>
          <a:blip r:embed="rId2"/>
          <a:srcRect l="8788" r="11212" b="36600"/>
          <a:stretch>
            <a:fillRect/>
          </a:stretch>
        </p:blipFill>
        <p:spPr>
          <a:xfrm>
            <a:off x="436563" y="0"/>
            <a:ext cx="3983037" cy="3962400"/>
          </a:xfrm>
          <a:prstGeom prst="rect">
            <a:avLst/>
          </a:prstGeom>
          <a:noFill/>
          <a:ln w="9525">
            <a:noFill/>
          </a:ln>
        </p:spPr>
      </p:pic>
      <p:sp>
        <p:nvSpPr>
          <p:cNvPr id="39940" name="Rectangles 39939"/>
          <p:cNvSpPr/>
          <p:nvPr/>
        </p:nvSpPr>
        <p:spPr>
          <a:xfrm>
            <a:off x="228600" y="4000500"/>
            <a:ext cx="8763000" cy="2724150"/>
          </a:xfrm>
          <a:prstGeom prst="rect">
            <a:avLst/>
          </a:prstGeom>
          <a:solidFill>
            <a:schemeClr val="bg1"/>
          </a:solidFill>
          <a:ln w="76200" cap="flat" cmpd="tri">
            <a:solidFill>
              <a:srgbClr val="FF3300"/>
            </a:solidFill>
            <a:prstDash val="solid"/>
            <a:miter/>
            <a:headEnd type="none" w="med" len="med"/>
            <a:tailEnd type="none" w="med" len="med"/>
          </a:ln>
        </p:spPr>
        <p:txBody>
          <a:bodyPr anchor="ctr" anchorCtr="0">
            <a:spAutoFit/>
          </a:bodyPr>
          <a:p>
            <a:pPr algn="just"/>
            <a:r>
              <a:rPr lang="vi-VN" altLang="x-none" sz="2400" b="1"/>
              <a:t>o </a:t>
            </a:r>
            <a:r>
              <a:rPr lang="vi-VN" altLang="x-none" sz="2400" b="1" u="sng"/>
              <a:t>Vào mùa đông</a:t>
            </a:r>
            <a:r>
              <a:rPr lang="vi-VN" altLang="x-none" sz="2400" b="1"/>
              <a:t>: </a:t>
            </a:r>
            <a:r>
              <a:rPr lang="vi-VN" altLang="x-none" sz="2400" i="1"/>
              <a:t>“Rừng xanh … thắt lưng”</a:t>
            </a:r>
            <a:endParaRPr lang="vi-VN" altLang="x-none" sz="2400"/>
          </a:p>
          <a:p>
            <a:pPr algn="just"/>
            <a:r>
              <a:rPr lang="vi-VN" altLang="x-none" sz="2400"/>
              <a:t>   . Trên cái nền xanh bạt ngàn của núi rừng Việt Bắc, xuất hiện những hoa chuối </a:t>
            </a:r>
            <a:r>
              <a:rPr lang="vi-VN" altLang="x-none" sz="2400" b="1">
                <a:solidFill>
                  <a:srgbClr val="FF3300"/>
                </a:solidFill>
              </a:rPr>
              <a:t>"</a:t>
            </a:r>
            <a:r>
              <a:rPr lang="vi-VN" altLang="x-none" sz="2400" b="1" i="1">
                <a:solidFill>
                  <a:srgbClr val="FF3300"/>
                </a:solidFill>
              </a:rPr>
              <a:t>đỏ tươi"</a:t>
            </a:r>
            <a:r>
              <a:rPr lang="vi-VN" altLang="x-none" sz="2400" i="1"/>
              <a:t> </a:t>
            </a:r>
            <a:r>
              <a:rPr lang="vi-VN" altLang="x-none" sz="2400"/>
              <a:t>như những ngọn lửa thắp sáng rừng xanh.</a:t>
            </a:r>
            <a:endParaRPr sz="2400">
              <a:sym typeface="Wingdings" panose="05000000000000000000" pitchFamily="2" charset="2"/>
            </a:endParaRPr>
          </a:p>
          <a:p>
            <a:pPr algn="just"/>
            <a:r>
              <a:rPr sz="2400">
                <a:sym typeface="Wingdings" panose="05000000000000000000" pitchFamily="2" charset="2"/>
              </a:rPr>
              <a:t></a:t>
            </a:r>
            <a:r>
              <a:rPr lang="vi-VN" altLang="x-none" sz="2400"/>
              <a:t> Sự đối chọi hai màu xanh– đỏ làm trẻ lại màu xanh trầm tịch của rừng già và xua tan đi cái lạnh lẽo của mùa đông vùng ca</a:t>
            </a:r>
            <a:r>
              <a:rPr sz="2400"/>
              <a:t>o</a:t>
            </a:r>
            <a:r>
              <a:rPr lang="vi-VN" altLang="x-none" sz="2400"/>
              <a:t>.</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940">
                                            <p:txEl>
                                              <p:charRg st="0" end="40"/>
                                            </p:txEl>
                                          </p:spTgt>
                                        </p:tgtEl>
                                        <p:attrNameLst>
                                          <p:attrName>style.visibility</p:attrName>
                                        </p:attrNameLst>
                                      </p:cBhvr>
                                      <p:to>
                                        <p:strVal val="visible"/>
                                      </p:to>
                                    </p:set>
                                    <p:animEffect transition="in" filter="blinds(horizontal)">
                                      <p:cBhvr>
                                        <p:cTn id="7" dur="500"/>
                                        <p:tgtEl>
                                          <p:spTgt spid="39940">
                                            <p:txEl>
                                              <p:charRg st="0" end="4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9940">
                                            <p:txEl>
                                              <p:charRg st="40" end="171"/>
                                            </p:txEl>
                                          </p:spTgt>
                                        </p:tgtEl>
                                        <p:attrNameLst>
                                          <p:attrName>style.visibility</p:attrName>
                                        </p:attrNameLst>
                                      </p:cBhvr>
                                      <p:to>
                                        <p:strVal val="visible"/>
                                      </p:to>
                                    </p:set>
                                    <p:animEffect transition="in" filter="blinds(horizontal)">
                                      <p:cBhvr>
                                        <p:cTn id="12" dur="500"/>
                                        <p:tgtEl>
                                          <p:spTgt spid="39940">
                                            <p:txEl>
                                              <p:charRg st="40" end="17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940">
                                            <p:txEl>
                                              <p:charRg st="171" end="296"/>
                                            </p:txEl>
                                          </p:spTgt>
                                        </p:tgtEl>
                                        <p:attrNameLst>
                                          <p:attrName>style.visibility</p:attrName>
                                        </p:attrNameLst>
                                      </p:cBhvr>
                                      <p:to>
                                        <p:strVal val="visible"/>
                                      </p:to>
                                    </p:set>
                                    <p:animEffect transition="in" filter="blinds(horizontal)">
                                      <p:cBhvr>
                                        <p:cTn id="17" dur="500"/>
                                        <p:tgtEl>
                                          <p:spTgt spid="39940">
                                            <p:txEl>
                                              <p:charRg st="171" end="29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2" name="Picture 40961" descr="Noi nho Sapa"/>
          <p:cNvPicPr>
            <a:picLocks noChangeAspect="1"/>
          </p:cNvPicPr>
          <p:nvPr/>
        </p:nvPicPr>
        <p:blipFill>
          <a:blip r:embed="rId1">
            <a:lum bright="6000"/>
          </a:blip>
          <a:srcRect b="3226"/>
          <a:stretch>
            <a:fillRect/>
          </a:stretch>
        </p:blipFill>
        <p:spPr>
          <a:xfrm>
            <a:off x="0" y="0"/>
            <a:ext cx="9144000" cy="6858000"/>
          </a:xfrm>
          <a:prstGeom prst="rect">
            <a:avLst/>
          </a:prstGeom>
          <a:noFill/>
          <a:ln w="9525">
            <a:noFill/>
          </a:ln>
        </p:spPr>
      </p:pic>
      <p:sp>
        <p:nvSpPr>
          <p:cNvPr id="40963" name="Title 40962"/>
          <p:cNvSpPr>
            <a:spLocks noGrp="1"/>
          </p:cNvSpPr>
          <p:nvPr>
            <p:ph type="title"/>
          </p:nvPr>
        </p:nvSpPr>
        <p:spPr>
          <a:ln/>
        </p:spPr>
        <p:txBody>
          <a:bodyPr anchor="ctr" anchorCtr="0"/>
          <a:p/>
        </p:txBody>
      </p:sp>
      <p:sp>
        <p:nvSpPr>
          <p:cNvPr id="40964" name="Rectangles 40963"/>
          <p:cNvSpPr/>
          <p:nvPr/>
        </p:nvSpPr>
        <p:spPr>
          <a:xfrm>
            <a:off x="304800" y="180975"/>
            <a:ext cx="8686800" cy="1800225"/>
          </a:xfrm>
          <a:prstGeom prst="rect">
            <a:avLst/>
          </a:prstGeom>
          <a:solidFill>
            <a:schemeClr val="bg1"/>
          </a:solidFill>
          <a:ln w="9525">
            <a:noFill/>
          </a:ln>
        </p:spPr>
        <p:txBody>
          <a:bodyPr anchor="ctr" anchorCtr="0">
            <a:spAutoFit/>
          </a:bodyPr>
          <a:p>
            <a:pPr algn="just"/>
            <a:r>
              <a:rPr lang="vi-VN" altLang="x-none" sz="2800"/>
              <a:t>. Hình ảnh </a:t>
            </a:r>
            <a:r>
              <a:rPr lang="vi-VN" altLang="x-none" sz="2800" b="1">
                <a:solidFill>
                  <a:srgbClr val="0000FF"/>
                </a:solidFill>
              </a:rPr>
              <a:t>"</a:t>
            </a:r>
            <a:r>
              <a:rPr lang="vi-VN" altLang="x-none" sz="2800" b="1" i="1">
                <a:solidFill>
                  <a:srgbClr val="0000FF"/>
                </a:solidFill>
              </a:rPr>
              <a:t>dao gài thắt lưng"</a:t>
            </a:r>
            <a:r>
              <a:rPr lang="vi-VN" altLang="x-none" sz="2800"/>
              <a:t> phản quang </a:t>
            </a:r>
            <a:r>
              <a:rPr lang="vi-VN" altLang="x-none" sz="2800" b="1" i="1">
                <a:solidFill>
                  <a:srgbClr val="0000FF"/>
                </a:solidFill>
              </a:rPr>
              <a:t>"ánh nắng"</a:t>
            </a:r>
            <a:r>
              <a:rPr lang="vi-VN" altLang="x-none" sz="2800" b="1">
                <a:solidFill>
                  <a:srgbClr val="0000FF"/>
                </a:solidFill>
              </a:rPr>
              <a:t> </a:t>
            </a:r>
            <a:endParaRPr sz="2800" b="1">
              <a:solidFill>
                <a:srgbClr val="0000FF"/>
              </a:solidFill>
            </a:endParaRPr>
          </a:p>
          <a:p>
            <a:pPr algn="just"/>
            <a:r>
              <a:rPr sz="2800">
                <a:sym typeface="Wingdings" panose="05000000000000000000" pitchFamily="2" charset="2"/>
              </a:rPr>
              <a:t> </a:t>
            </a:r>
            <a:r>
              <a:rPr lang="vi-VN" altLang="x-none" sz="2800"/>
              <a:t>rất gợi cảm, tạo thành </a:t>
            </a:r>
            <a:r>
              <a:rPr lang="vi-VN" altLang="x-none" sz="2800" b="1">
                <a:solidFill>
                  <a:srgbClr val="FF3300"/>
                </a:solidFill>
              </a:rPr>
              <a:t>điểm sáng</a:t>
            </a:r>
            <a:r>
              <a:rPr lang="vi-VN" altLang="x-none" sz="2800"/>
              <a:t> khiến con người trở nên nổi bật, trở thành </a:t>
            </a:r>
            <a:r>
              <a:rPr lang="vi-VN" altLang="x-none" sz="2800" b="1"/>
              <a:t>trung tâm</a:t>
            </a:r>
            <a:r>
              <a:rPr lang="vi-VN" altLang="x-none" sz="2800"/>
              <a:t> của bức tranh.</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64">
                                            <p:txEl>
                                              <p:charRg st="0" end="54"/>
                                            </p:txEl>
                                          </p:spTgt>
                                        </p:tgtEl>
                                        <p:attrNameLst>
                                          <p:attrName>style.visibility</p:attrName>
                                        </p:attrNameLst>
                                      </p:cBhvr>
                                      <p:to>
                                        <p:strVal val="visible"/>
                                      </p:to>
                                    </p:set>
                                    <p:animEffect transition="in" filter="blinds(horizontal)">
                                      <p:cBhvr>
                                        <p:cTn id="7" dur="500"/>
                                        <p:tgtEl>
                                          <p:spTgt spid="40964">
                                            <p:txEl>
                                              <p:charRg st="0" end="5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64">
                                            <p:txEl>
                                              <p:charRg st="54" end="157"/>
                                            </p:txEl>
                                          </p:spTgt>
                                        </p:tgtEl>
                                        <p:attrNameLst>
                                          <p:attrName>style.visibility</p:attrName>
                                        </p:attrNameLst>
                                      </p:cBhvr>
                                      <p:to>
                                        <p:strVal val="visible"/>
                                      </p:to>
                                    </p:set>
                                    <p:animEffect transition="in" filter="blinds(horizontal)">
                                      <p:cBhvr>
                                        <p:cTn id="12" dur="500"/>
                                        <p:tgtEl>
                                          <p:spTgt spid="40964">
                                            <p:txEl>
                                              <p:charRg st="54" end="15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Title 41985"/>
          <p:cNvSpPr>
            <a:spLocks noGrp="1"/>
          </p:cNvSpPr>
          <p:nvPr>
            <p:ph type="title"/>
          </p:nvPr>
        </p:nvSpPr>
        <p:spPr>
          <a:ln/>
        </p:spPr>
        <p:txBody>
          <a:bodyPr anchor="ctr" anchorCtr="0"/>
          <a:p/>
        </p:txBody>
      </p:sp>
      <p:sp>
        <p:nvSpPr>
          <p:cNvPr id="41987" name="Text Placeholder 41986"/>
          <p:cNvSpPr>
            <a:spLocks noGrp="1"/>
          </p:cNvSpPr>
          <p:nvPr>
            <p:ph type="body" idx="1"/>
          </p:nvPr>
        </p:nvSpPr>
        <p:spPr>
          <a:ln/>
        </p:spPr>
        <p:txBody>
          <a:bodyPr/>
          <a:p/>
        </p:txBody>
      </p:sp>
      <p:pic>
        <p:nvPicPr>
          <p:cNvPr id="41988" name="Picture 41987" descr="Hoa mo ket thanh trai mo_resize"/>
          <p:cNvPicPr>
            <a:picLocks noChangeAspect="1"/>
          </p:cNvPicPr>
          <p:nvPr/>
        </p:nvPicPr>
        <p:blipFill>
          <a:blip r:embed="rId1">
            <a:lum bright="6000"/>
          </a:blip>
          <a:stretch>
            <a:fillRect/>
          </a:stretch>
        </p:blipFill>
        <p:spPr>
          <a:xfrm>
            <a:off x="0" y="0"/>
            <a:ext cx="9144000" cy="6858000"/>
          </a:xfrm>
          <a:prstGeom prst="rect">
            <a:avLst/>
          </a:prstGeom>
          <a:noFill/>
          <a:ln w="9525">
            <a:noFill/>
          </a:ln>
        </p:spPr>
      </p:pic>
      <p:sp>
        <p:nvSpPr>
          <p:cNvPr id="41989" name="Rectangles 41988"/>
          <p:cNvSpPr/>
          <p:nvPr/>
        </p:nvSpPr>
        <p:spPr>
          <a:xfrm>
            <a:off x="76200" y="214313"/>
            <a:ext cx="8915400" cy="1373187"/>
          </a:xfrm>
          <a:prstGeom prst="rect">
            <a:avLst/>
          </a:prstGeom>
          <a:solidFill>
            <a:schemeClr val="bg1"/>
          </a:solidFill>
          <a:ln w="9525">
            <a:noFill/>
          </a:ln>
        </p:spPr>
        <p:txBody>
          <a:bodyPr anchor="ctr" anchorCtr="0">
            <a:spAutoFit/>
          </a:bodyPr>
          <a:p>
            <a:pPr algn="just"/>
            <a:r>
              <a:rPr lang="vi-VN" altLang="x-none" sz="2800" b="1"/>
              <a:t>o </a:t>
            </a:r>
            <a:r>
              <a:rPr lang="pt-BR" altLang="x-none" sz="2800" b="1"/>
              <a:t>Mùa</a:t>
            </a:r>
            <a:r>
              <a:rPr lang="vi-VN" altLang="x-none" sz="2800" b="1" u="sng"/>
              <a:t> xuân:</a:t>
            </a:r>
            <a:r>
              <a:rPr lang="vi-VN" altLang="x-none" sz="2800" b="1"/>
              <a:t> </a:t>
            </a:r>
            <a:r>
              <a:rPr lang="pt-BR" altLang="x-none" sz="2800" b="1" i="1">
                <a:solidFill>
                  <a:srgbClr val="0000FF"/>
                </a:solidFill>
              </a:rPr>
              <a:t>“Ngày xuân …sợi giang”</a:t>
            </a:r>
            <a:endParaRPr lang="pt-BR" altLang="x-none" sz="2800" b="1">
              <a:solidFill>
                <a:srgbClr val="0000FF"/>
              </a:solidFill>
            </a:endParaRPr>
          </a:p>
          <a:p>
            <a:pPr algn="just"/>
            <a:r>
              <a:rPr lang="pt-BR" altLang="x-none" sz="2800"/>
              <a:t> </a:t>
            </a:r>
            <a:r>
              <a:rPr lang="vi-VN" altLang="x-none" sz="2800"/>
              <a:t>. </a:t>
            </a:r>
            <a:r>
              <a:rPr lang="pt-BR" altLang="x-none" sz="2800"/>
              <a:t>Nhớ Việt Bắc ngày xuân l</a:t>
            </a:r>
            <a:r>
              <a:rPr lang="vi-VN" altLang="x-none" sz="2800"/>
              <a:t>à nhớ đến hoa mơ </a:t>
            </a:r>
            <a:r>
              <a:rPr lang="vi-VN" altLang="x-none" sz="2800" b="1" i="1">
                <a:solidFill>
                  <a:srgbClr val="0000FF"/>
                </a:solidFill>
              </a:rPr>
              <a:t>"nở trắng rừng"</a:t>
            </a:r>
            <a:r>
              <a:rPr lang="vi-VN" altLang="x-none" sz="2800" b="1">
                <a:solidFill>
                  <a:srgbClr val="0000FF"/>
                </a:solidFill>
              </a:rPr>
              <a:t> </a:t>
            </a:r>
            <a:endParaRPr sz="2800"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989">
                                            <p:txEl>
                                              <p:charRg st="0" end="35"/>
                                            </p:txEl>
                                          </p:spTgt>
                                        </p:tgtEl>
                                        <p:attrNameLst>
                                          <p:attrName>style.visibility</p:attrName>
                                        </p:attrNameLst>
                                      </p:cBhvr>
                                      <p:to>
                                        <p:strVal val="visible"/>
                                      </p:to>
                                    </p:set>
                                    <p:animEffect transition="in" filter="blinds(horizontal)">
                                      <p:cBhvr>
                                        <p:cTn id="7" dur="500"/>
                                        <p:tgtEl>
                                          <p:spTgt spid="41989">
                                            <p:txEl>
                                              <p:charRg st="0" end="3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1989">
                                            <p:txEl>
                                              <p:charRg st="35" end="96"/>
                                            </p:txEl>
                                          </p:spTgt>
                                        </p:tgtEl>
                                        <p:attrNameLst>
                                          <p:attrName>style.visibility</p:attrName>
                                        </p:attrNameLst>
                                      </p:cBhvr>
                                      <p:to>
                                        <p:strVal val="visible"/>
                                      </p:to>
                                    </p:set>
                                    <p:animEffect transition="in" filter="blinds(horizontal)">
                                      <p:cBhvr>
                                        <p:cTn id="10" dur="500"/>
                                        <p:tgtEl>
                                          <p:spTgt spid="41989">
                                            <p:txEl>
                                              <p:charRg st="35" end="9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10" name="Picture 43009" descr="hoa trang rung"/>
          <p:cNvPicPr>
            <a:picLocks noChangeAspect="1"/>
          </p:cNvPicPr>
          <p:nvPr/>
        </p:nvPicPr>
        <p:blipFill>
          <a:blip r:embed="rId1">
            <a:lum bright="6000"/>
          </a:blip>
          <a:stretch>
            <a:fillRect/>
          </a:stretch>
        </p:blipFill>
        <p:spPr>
          <a:xfrm>
            <a:off x="0" y="0"/>
            <a:ext cx="9144000" cy="6858000"/>
          </a:xfrm>
          <a:prstGeom prst="rect">
            <a:avLst/>
          </a:prstGeom>
          <a:noFill/>
          <a:ln w="9525">
            <a:noFill/>
          </a:ln>
        </p:spPr>
      </p:pic>
      <p:sp>
        <p:nvSpPr>
          <p:cNvPr id="43011" name="Rectangles 43010"/>
          <p:cNvSpPr/>
          <p:nvPr/>
        </p:nvSpPr>
        <p:spPr>
          <a:xfrm>
            <a:off x="228600" y="257175"/>
            <a:ext cx="8686800" cy="1800225"/>
          </a:xfrm>
          <a:prstGeom prst="rect">
            <a:avLst/>
          </a:prstGeom>
          <a:solidFill>
            <a:schemeClr val="bg1"/>
          </a:solidFill>
          <a:ln w="9525">
            <a:noFill/>
          </a:ln>
        </p:spPr>
        <p:txBody>
          <a:bodyPr anchor="ctr" anchorCtr="0">
            <a:spAutoFit/>
          </a:bodyPr>
          <a:p>
            <a:pPr indent="274955" algn="just"/>
            <a:r>
              <a:rPr sz="2800">
                <a:sym typeface="Wingdings" panose="05000000000000000000" pitchFamily="2" charset="2"/>
              </a:rPr>
              <a:t></a:t>
            </a:r>
            <a:r>
              <a:rPr lang="vi-VN" altLang="x-none" sz="2800"/>
              <a:t> </a:t>
            </a:r>
            <a:r>
              <a:rPr lang="vi-VN" altLang="x-none" sz="2800">
                <a:sym typeface="Wingdings" panose="05000000000000000000" pitchFamily="2" charset="2"/>
              </a:rPr>
              <a:t>Chữ </a:t>
            </a:r>
            <a:r>
              <a:rPr lang="vi-VN" altLang="x-none" sz="2800" b="1" i="1">
                <a:solidFill>
                  <a:srgbClr val="0000FF"/>
                </a:solidFill>
                <a:sym typeface="Wingdings" panose="05000000000000000000" pitchFamily="2" charset="2"/>
              </a:rPr>
              <a:t>"trắng"</a:t>
            </a:r>
            <a:r>
              <a:rPr lang="vi-VN" altLang="x-none" sz="2800" b="1">
                <a:solidFill>
                  <a:srgbClr val="0000FF"/>
                </a:solidFill>
                <a:sym typeface="Wingdings" panose="05000000000000000000" pitchFamily="2" charset="2"/>
              </a:rPr>
              <a:t>:</a:t>
            </a:r>
            <a:r>
              <a:rPr lang="vi-VN" altLang="x-none" sz="2800">
                <a:sym typeface="Wingdings" panose="05000000000000000000" pitchFamily="2" charset="2"/>
              </a:rPr>
              <a:t> gợi lên một sắc trắng tinh khiết, mênh mang, một thế giới hoa mơ bao phủ </a:t>
            </a:r>
            <a:r>
              <a:rPr sz="2800">
                <a:sym typeface="Wingdings" panose="05000000000000000000" pitchFamily="2" charset="2"/>
              </a:rPr>
              <a:t></a:t>
            </a:r>
            <a:r>
              <a:rPr lang="vi-VN" altLang="x-none" sz="2800"/>
              <a:t> sức xuân ngập tràn đất trời núi rừng Việt Bắc.</a:t>
            </a:r>
            <a:endParaRPr sz="2800">
              <a:sym typeface="Wingdings" panose="05000000000000000000" pitchFamily="2" charset="2"/>
            </a:endParaRPr>
          </a:p>
          <a:p>
            <a:pPr indent="274955" algn="just"/>
            <a:r>
              <a:rPr sz="2800">
                <a:sym typeface="Wingdings" panose="05000000000000000000" pitchFamily="2" charset="2"/>
              </a:rPr>
              <a:t></a:t>
            </a:r>
            <a:r>
              <a:rPr lang="vi-VN" altLang="x-none" sz="2800"/>
              <a:t> </a:t>
            </a:r>
            <a:r>
              <a:rPr lang="vi-VN" altLang="x-none" sz="2800">
                <a:sym typeface="Wingdings" panose="05000000000000000000" pitchFamily="2" charset="2"/>
              </a:rPr>
              <a:t>Mùa xuân trong sáng, tinh khôi và đầy sức sống.</a:t>
            </a:r>
            <a:endParaRPr lang="vi-VN" altLang="x-none" sz="280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011">
                                            <p:txEl>
                                              <p:charRg st="0" end="137"/>
                                            </p:txEl>
                                          </p:spTgt>
                                        </p:tgtEl>
                                        <p:attrNameLst>
                                          <p:attrName>style.visibility</p:attrName>
                                        </p:attrNameLst>
                                      </p:cBhvr>
                                      <p:to>
                                        <p:strVal val="visible"/>
                                      </p:to>
                                    </p:set>
                                    <p:animEffect transition="in" filter="blinds(horizontal)">
                                      <p:cBhvr>
                                        <p:cTn id="7" dur="500"/>
                                        <p:tgtEl>
                                          <p:spTgt spid="43011">
                                            <p:txEl>
                                              <p:charRg st="0" end="13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3011">
                                            <p:txEl>
                                              <p:charRg st="137" end="187"/>
                                            </p:txEl>
                                          </p:spTgt>
                                        </p:tgtEl>
                                        <p:attrNameLst>
                                          <p:attrName>style.visibility</p:attrName>
                                        </p:attrNameLst>
                                      </p:cBhvr>
                                      <p:to>
                                        <p:strVal val="visible"/>
                                      </p:to>
                                    </p:set>
                                    <p:animEffect transition="in" filter="blinds(horizontal)">
                                      <p:cBhvr>
                                        <p:cTn id="12" dur="500"/>
                                        <p:tgtEl>
                                          <p:spTgt spid="43011">
                                            <p:txEl>
                                              <p:charRg st="137" end="18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Rectangles 8193"/>
          <p:cNvSpPr/>
          <p:nvPr/>
        </p:nvSpPr>
        <p:spPr>
          <a:xfrm>
            <a:off x="228600" y="381000"/>
            <a:ext cx="5857875" cy="579438"/>
          </a:xfrm>
          <a:prstGeom prst="rect">
            <a:avLst/>
          </a:prstGeom>
          <a:noFill/>
          <a:ln w="9525">
            <a:noFill/>
          </a:ln>
        </p:spPr>
        <p:txBody>
          <a:bodyPr wrap="none" anchor="ctr" anchorCtr="0">
            <a:spAutoFit/>
          </a:bodyPr>
          <a:p>
            <a:pPr algn="just"/>
            <a:r>
              <a:rPr lang="vi-VN" altLang="x-none" sz="3200" b="1">
                <a:solidFill>
                  <a:srgbClr val="0000FF"/>
                </a:solidFill>
              </a:rPr>
              <a:t>2. Kết cấu chung của bài thơ:</a:t>
            </a:r>
            <a:endParaRPr lang="vi-VN" altLang="x-none" sz="3200" b="1">
              <a:solidFill>
                <a:srgbClr val="0000FF"/>
              </a:solidFill>
            </a:endParaRPr>
          </a:p>
        </p:txBody>
      </p:sp>
      <p:sp>
        <p:nvSpPr>
          <p:cNvPr id="8195" name="Rectangles 8194"/>
          <p:cNvSpPr/>
          <p:nvPr/>
        </p:nvSpPr>
        <p:spPr>
          <a:xfrm>
            <a:off x="381000" y="1206500"/>
            <a:ext cx="8382000" cy="4965700"/>
          </a:xfrm>
          <a:prstGeom prst="rect">
            <a:avLst/>
          </a:prstGeom>
          <a:noFill/>
          <a:ln w="9525">
            <a:noFill/>
          </a:ln>
        </p:spPr>
        <p:txBody>
          <a:bodyPr anchor="ctr" anchorCtr="0">
            <a:spAutoFit/>
          </a:bodyPr>
          <a:p>
            <a:pPr algn="just"/>
            <a:r>
              <a:rPr lang="vi-VN" altLang="x-none" sz="3200" b="1"/>
              <a:t>- Toàn bộ bài thơ gồm </a:t>
            </a:r>
            <a:r>
              <a:rPr lang="vi-VN" altLang="x-none" sz="3200" b="1">
                <a:solidFill>
                  <a:srgbClr val="FF3300"/>
                </a:solidFill>
              </a:rPr>
              <a:t>150 câu thơ lục bát</a:t>
            </a:r>
            <a:r>
              <a:rPr lang="vi-VN" altLang="x-none" sz="3200" b="1"/>
              <a:t> và được chia làm hai phần:</a:t>
            </a:r>
            <a:endParaRPr lang="vi-VN" altLang="x-none" sz="3200" b="1"/>
          </a:p>
          <a:p>
            <a:pPr algn="just"/>
            <a:r>
              <a:rPr sz="3200">
                <a:solidFill>
                  <a:srgbClr val="FF3300"/>
                </a:solidFill>
              </a:rPr>
              <a:t>   </a:t>
            </a:r>
            <a:r>
              <a:rPr lang="vi-VN" altLang="x-none" sz="3200" b="1">
                <a:solidFill>
                  <a:srgbClr val="FF3300"/>
                </a:solidFill>
              </a:rPr>
              <a:t>+ 90 câu</a:t>
            </a:r>
            <a:r>
              <a:rPr sz="3200" b="1">
                <a:solidFill>
                  <a:srgbClr val="FF3300"/>
                </a:solidFill>
              </a:rPr>
              <a:t> đầu</a:t>
            </a:r>
            <a:r>
              <a:rPr lang="vi-VN" altLang="x-none" sz="3200" b="1">
                <a:solidFill>
                  <a:srgbClr val="FF3300"/>
                </a:solidFill>
              </a:rPr>
              <a:t>:</a:t>
            </a:r>
            <a:r>
              <a:rPr lang="vi-VN" altLang="x-none" sz="3200">
                <a:solidFill>
                  <a:srgbClr val="FF3300"/>
                </a:solidFill>
              </a:rPr>
              <a:t> </a:t>
            </a:r>
            <a:endParaRPr sz="3200">
              <a:solidFill>
                <a:srgbClr val="FF3300"/>
              </a:solidFill>
            </a:endParaRPr>
          </a:p>
          <a:p>
            <a:pPr algn="just"/>
            <a:r>
              <a:rPr sz="3200"/>
              <a:t>   </a:t>
            </a:r>
            <a:r>
              <a:rPr lang="vi-VN" altLang="x-none" sz="3200"/>
              <a:t>Tình cảm thủy chung son sắt của những người cán bộ về xuôi với quê hương cách mạng thông qua nỗi nhớ da diết.</a:t>
            </a:r>
            <a:endParaRPr lang="vi-VN" altLang="x-none" sz="3200"/>
          </a:p>
          <a:p>
            <a:pPr algn="just"/>
            <a:r>
              <a:rPr sz="3200">
                <a:solidFill>
                  <a:srgbClr val="FF3300"/>
                </a:solidFill>
              </a:rPr>
              <a:t>   </a:t>
            </a:r>
            <a:r>
              <a:rPr lang="vi-VN" altLang="x-none" sz="3200" b="1">
                <a:solidFill>
                  <a:srgbClr val="FF3300"/>
                </a:solidFill>
              </a:rPr>
              <a:t>+ 60 câu sau:</a:t>
            </a:r>
            <a:r>
              <a:rPr lang="vi-VN" altLang="x-none" sz="3200">
                <a:solidFill>
                  <a:srgbClr val="FF3300"/>
                </a:solidFill>
              </a:rPr>
              <a:t> </a:t>
            </a:r>
            <a:endParaRPr sz="3200">
              <a:solidFill>
                <a:srgbClr val="FF3300"/>
              </a:solidFill>
            </a:endParaRPr>
          </a:p>
          <a:p>
            <a:pPr algn="just"/>
            <a:r>
              <a:rPr sz="3200"/>
              <a:t>   </a:t>
            </a:r>
            <a:r>
              <a:rPr lang="vi-VN" altLang="x-none" sz="3200"/>
              <a:t>Sự gắn bó giữa miền ngược với miền xuôi và ước mơ về một Việt Bắc sẽ được xây dựng trong tương lai.</a:t>
            </a:r>
            <a:endParaRPr lang="vi-VN" altLang="x-none"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4">
                                            <p:txEl>
                                              <p:charRg st="0" end="30"/>
                                            </p:txEl>
                                          </p:spTgt>
                                        </p:tgtEl>
                                        <p:attrNameLst>
                                          <p:attrName>style.visibility</p:attrName>
                                        </p:attrNameLst>
                                      </p:cBhvr>
                                      <p:to>
                                        <p:strVal val="visible"/>
                                      </p:to>
                                    </p:set>
                                    <p:animEffect transition="in" filter="blinds(horizontal)">
                                      <p:cBhvr>
                                        <p:cTn id="7" dur="500"/>
                                        <p:tgtEl>
                                          <p:spTgt spid="8194">
                                            <p:txEl>
                                              <p:charRg st="0" end="3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5">
                                            <p:txEl>
                                              <p:charRg st="0" end="69"/>
                                            </p:txEl>
                                          </p:spTgt>
                                        </p:tgtEl>
                                        <p:attrNameLst>
                                          <p:attrName>style.visibility</p:attrName>
                                        </p:attrNameLst>
                                      </p:cBhvr>
                                      <p:to>
                                        <p:strVal val="visible"/>
                                      </p:to>
                                    </p:set>
                                    <p:animEffect transition="in" filter="blinds(horizontal)">
                                      <p:cBhvr>
                                        <p:cTn id="12" dur="500"/>
                                        <p:tgtEl>
                                          <p:spTgt spid="8195">
                                            <p:txEl>
                                              <p:charRg st="0" end="6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195">
                                            <p:txEl>
                                              <p:charRg st="69" end="87"/>
                                            </p:txEl>
                                          </p:spTgt>
                                        </p:tgtEl>
                                        <p:attrNameLst>
                                          <p:attrName>style.visibility</p:attrName>
                                        </p:attrNameLst>
                                      </p:cBhvr>
                                      <p:to>
                                        <p:strVal val="visible"/>
                                      </p:to>
                                    </p:set>
                                    <p:animEffect transition="in" filter="blinds(horizontal)">
                                      <p:cBhvr>
                                        <p:cTn id="17" dur="500"/>
                                        <p:tgtEl>
                                          <p:spTgt spid="8195">
                                            <p:txEl>
                                              <p:charRg st="69" end="8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195">
                                            <p:txEl>
                                              <p:charRg st="87" end="200"/>
                                            </p:txEl>
                                          </p:spTgt>
                                        </p:tgtEl>
                                        <p:attrNameLst>
                                          <p:attrName>style.visibility</p:attrName>
                                        </p:attrNameLst>
                                      </p:cBhvr>
                                      <p:to>
                                        <p:strVal val="visible"/>
                                      </p:to>
                                    </p:set>
                                    <p:animEffect transition="in" filter="blinds(horizontal)">
                                      <p:cBhvr>
                                        <p:cTn id="22" dur="500"/>
                                        <p:tgtEl>
                                          <p:spTgt spid="8195">
                                            <p:txEl>
                                              <p:charRg st="87" end="20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195">
                                            <p:txEl>
                                              <p:charRg st="200" end="218"/>
                                            </p:txEl>
                                          </p:spTgt>
                                        </p:tgtEl>
                                        <p:attrNameLst>
                                          <p:attrName>style.visibility</p:attrName>
                                        </p:attrNameLst>
                                      </p:cBhvr>
                                      <p:to>
                                        <p:strVal val="visible"/>
                                      </p:to>
                                    </p:set>
                                    <p:animEffect transition="in" filter="blinds(horizontal)">
                                      <p:cBhvr>
                                        <p:cTn id="27" dur="500"/>
                                        <p:tgtEl>
                                          <p:spTgt spid="8195">
                                            <p:txEl>
                                              <p:charRg st="200" end="21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195">
                                            <p:txEl>
                                              <p:charRg st="218" end="321"/>
                                            </p:txEl>
                                          </p:spTgt>
                                        </p:tgtEl>
                                        <p:attrNameLst>
                                          <p:attrName>style.visibility</p:attrName>
                                        </p:attrNameLst>
                                      </p:cBhvr>
                                      <p:to>
                                        <p:strVal val="visible"/>
                                      </p:to>
                                    </p:set>
                                    <p:animEffect transition="in" filter="blinds(horizontal)">
                                      <p:cBhvr>
                                        <p:cTn id="32" dur="500"/>
                                        <p:tgtEl>
                                          <p:spTgt spid="8195">
                                            <p:txEl>
                                              <p:charRg st="218" end="3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Rectangles 44033"/>
          <p:cNvSpPr/>
          <p:nvPr/>
        </p:nvSpPr>
        <p:spPr>
          <a:xfrm>
            <a:off x="0" y="0"/>
            <a:ext cx="9144000" cy="6858000"/>
          </a:xfrm>
          <a:prstGeom prst="rect">
            <a:avLst/>
          </a:prstGeom>
          <a:solidFill>
            <a:srgbClr val="000000"/>
          </a:solidFill>
          <a:ln w="9525" cap="flat" cmpd="sng">
            <a:solidFill>
              <a:schemeClr val="tx1"/>
            </a:solidFill>
            <a:prstDash val="solid"/>
            <a:miter/>
            <a:headEnd type="none" w="med" len="med"/>
            <a:tailEnd type="none" w="med" len="med"/>
          </a:ln>
        </p:spPr>
        <p:txBody>
          <a:bodyPr/>
          <a:p>
            <a:endParaRPr lang="en-US"/>
          </a:p>
        </p:txBody>
      </p:sp>
      <p:pic>
        <p:nvPicPr>
          <p:cNvPr id="44035" name="Picture 44034" descr="30094849_non-lang-chuong5"/>
          <p:cNvPicPr>
            <a:picLocks noChangeAspect="1"/>
          </p:cNvPicPr>
          <p:nvPr/>
        </p:nvPicPr>
        <p:blipFill>
          <a:blip r:embed="rId1">
            <a:lum bright="12000"/>
          </a:blip>
          <a:srcRect l="8475" r="8475"/>
          <a:stretch>
            <a:fillRect/>
          </a:stretch>
        </p:blipFill>
        <p:spPr>
          <a:xfrm>
            <a:off x="228600" y="1676400"/>
            <a:ext cx="3962400" cy="5105400"/>
          </a:xfrm>
          <a:prstGeom prst="rect">
            <a:avLst/>
          </a:prstGeom>
          <a:noFill/>
          <a:ln w="9525">
            <a:noFill/>
          </a:ln>
        </p:spPr>
      </p:pic>
      <p:pic>
        <p:nvPicPr>
          <p:cNvPr id="44036" name="Picture 44035" descr="cugiadannon-02-thanhoai0705_2975"/>
          <p:cNvPicPr>
            <a:picLocks noChangeAspect="1"/>
          </p:cNvPicPr>
          <p:nvPr/>
        </p:nvPicPr>
        <p:blipFill>
          <a:blip r:embed="rId2">
            <a:lum bright="12000"/>
          </a:blip>
          <a:srcRect l="5185" t="13516" r="4445" b="5556"/>
          <a:stretch>
            <a:fillRect/>
          </a:stretch>
        </p:blipFill>
        <p:spPr>
          <a:xfrm>
            <a:off x="4419600" y="1676400"/>
            <a:ext cx="4419600" cy="5105400"/>
          </a:xfrm>
          <a:prstGeom prst="rect">
            <a:avLst/>
          </a:prstGeom>
          <a:noFill/>
          <a:ln w="9525">
            <a:noFill/>
          </a:ln>
        </p:spPr>
      </p:pic>
      <p:sp>
        <p:nvSpPr>
          <p:cNvPr id="44037" name="Rectangles 44036"/>
          <p:cNvSpPr/>
          <p:nvPr/>
        </p:nvSpPr>
        <p:spPr>
          <a:xfrm>
            <a:off x="228600" y="76200"/>
            <a:ext cx="8615363" cy="1373188"/>
          </a:xfrm>
          <a:prstGeom prst="rect">
            <a:avLst/>
          </a:prstGeom>
          <a:solidFill>
            <a:srgbClr val="000000"/>
          </a:solidFill>
          <a:ln w="9525">
            <a:noFill/>
          </a:ln>
        </p:spPr>
        <p:txBody>
          <a:bodyPr anchor="ctr" anchorCtr="0">
            <a:spAutoFit/>
          </a:bodyPr>
          <a:p>
            <a:pPr indent="274955" algn="just"/>
            <a:r>
              <a:rPr lang="vi-VN" altLang="x-none" sz="2800"/>
              <a:t>. Nhớ người thợ đan nón </a:t>
            </a:r>
            <a:r>
              <a:rPr lang="vi-VN" altLang="x-none" sz="2800" i="1">
                <a:solidFill>
                  <a:srgbClr val="FFFF00"/>
                </a:solidFill>
              </a:rPr>
              <a:t>"chuốt từng sợi giang" </a:t>
            </a:r>
            <a:endParaRPr sz="2800">
              <a:solidFill>
                <a:srgbClr val="FFFF00"/>
              </a:solidFill>
            </a:endParaRPr>
          </a:p>
          <a:p>
            <a:pPr indent="274955" algn="just"/>
            <a:r>
              <a:rPr sz="2800">
                <a:sym typeface="Wingdings" panose="05000000000000000000" pitchFamily="2" charset="2"/>
              </a:rPr>
              <a:t></a:t>
            </a:r>
            <a:r>
              <a:rPr lang="vi-VN" altLang="x-none" sz="2800"/>
              <a:t> Động từ </a:t>
            </a:r>
            <a:r>
              <a:rPr lang="vi-VN" altLang="x-none" sz="2800" b="1" i="1">
                <a:solidFill>
                  <a:srgbClr val="FFFF00"/>
                </a:solidFill>
                <a:sym typeface="Wingdings" panose="05000000000000000000" pitchFamily="2" charset="2"/>
              </a:rPr>
              <a:t>"chuốt":</a:t>
            </a:r>
            <a:r>
              <a:rPr lang="vi-VN" altLang="x-none" sz="2800">
                <a:sym typeface="Wingdings" panose="05000000000000000000" pitchFamily="2" charset="2"/>
              </a:rPr>
              <a:t> vừa gợi lên sự khéo léo, kiên nhẫn, tỉ mỉ của con người Việt Bắc.  </a:t>
            </a:r>
            <a:endParaRPr lang="vi-VN" altLang="x-none" sz="280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037">
                                            <p:txEl>
                                              <p:charRg st="0" end="48"/>
                                            </p:txEl>
                                          </p:spTgt>
                                        </p:tgtEl>
                                        <p:attrNameLst>
                                          <p:attrName>style.visibility</p:attrName>
                                        </p:attrNameLst>
                                      </p:cBhvr>
                                      <p:to>
                                        <p:strVal val="visible"/>
                                      </p:to>
                                    </p:set>
                                    <p:animEffect transition="in" filter="blinds(horizontal)">
                                      <p:cBhvr>
                                        <p:cTn id="7" dur="500"/>
                                        <p:tgtEl>
                                          <p:spTgt spid="44037">
                                            <p:txEl>
                                              <p:charRg st="0" end="48"/>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4037">
                                            <p:txEl>
                                              <p:charRg st="48" end="135"/>
                                            </p:txEl>
                                          </p:spTgt>
                                        </p:tgtEl>
                                        <p:attrNameLst>
                                          <p:attrName>style.visibility</p:attrName>
                                        </p:attrNameLst>
                                      </p:cBhvr>
                                      <p:to>
                                        <p:strVal val="visible"/>
                                      </p:to>
                                    </p:set>
                                    <p:animEffect transition="in" filter="blinds(horizontal)">
                                      <p:cBhvr>
                                        <p:cTn id="12" dur="500"/>
                                        <p:tgtEl>
                                          <p:spTgt spid="44037">
                                            <p:txEl>
                                              <p:charRg st="48" end="13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4035"/>
                                        </p:tgtEl>
                                        <p:attrNameLst>
                                          <p:attrName>style.visibility</p:attrName>
                                        </p:attrNameLst>
                                      </p:cBhvr>
                                      <p:to>
                                        <p:strVal val="visible"/>
                                      </p:to>
                                    </p:set>
                                    <p:animEffect transition="in" filter="blinds(horizontal)">
                                      <p:cBhvr>
                                        <p:cTn id="17" dur="500"/>
                                        <p:tgtEl>
                                          <p:spTgt spid="44035"/>
                                        </p:tgtEl>
                                      </p:cBhvr>
                                    </p:animEffect>
                                  </p:childTnLst>
                                </p:cTn>
                              </p:par>
                              <p:par>
                                <p:cTn id="18" presetID="3" presetClass="entr" presetSubtype="10" fill="hold" nodeType="withEffect">
                                  <p:stCondLst>
                                    <p:cond delay="0"/>
                                  </p:stCondLst>
                                  <p:childTnLst>
                                    <p:set>
                                      <p:cBhvr>
                                        <p:cTn id="19" dur="1" fill="hold">
                                          <p:stCondLst>
                                            <p:cond delay="0"/>
                                          </p:stCondLst>
                                        </p:cTn>
                                        <p:tgtEl>
                                          <p:spTgt spid="44036"/>
                                        </p:tgtEl>
                                        <p:attrNameLst>
                                          <p:attrName>style.visibility</p:attrName>
                                        </p:attrNameLst>
                                      </p:cBhvr>
                                      <p:to>
                                        <p:strVal val="visible"/>
                                      </p:to>
                                    </p:set>
                                    <p:animEffect transition="in" filter="blinds(horizontal)">
                                      <p:cBhvr>
                                        <p:cTn id="20"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8" name="Picture 13" descr="Do vang"/>
          <p:cNvPicPr>
            <a:picLocks noChangeAspect="1"/>
          </p:cNvPicPr>
          <p:nvPr/>
        </p:nvPicPr>
        <p:blipFill>
          <a:blip r:embed="rId1">
            <a:lum bright="23999"/>
          </a:blip>
          <a:stretch>
            <a:fillRect/>
          </a:stretch>
        </p:blipFill>
        <p:spPr>
          <a:xfrm>
            <a:off x="0" y="0"/>
            <a:ext cx="9144000" cy="4953000"/>
          </a:xfrm>
          <a:prstGeom prst="rect">
            <a:avLst/>
          </a:prstGeom>
          <a:noFill/>
          <a:ln w="9525">
            <a:noFill/>
          </a:ln>
        </p:spPr>
      </p:pic>
      <p:sp>
        <p:nvSpPr>
          <p:cNvPr id="45059" name="Rectangles 45058"/>
          <p:cNvSpPr/>
          <p:nvPr/>
        </p:nvSpPr>
        <p:spPr>
          <a:xfrm>
            <a:off x="381000" y="4953000"/>
            <a:ext cx="8534400" cy="1800225"/>
          </a:xfrm>
          <a:prstGeom prst="rect">
            <a:avLst/>
          </a:prstGeom>
          <a:solidFill>
            <a:schemeClr val="tx1"/>
          </a:solidFill>
          <a:ln w="9525">
            <a:noFill/>
          </a:ln>
        </p:spPr>
        <p:txBody>
          <a:bodyPr anchor="ctr" anchorCtr="0">
            <a:spAutoFit/>
          </a:bodyPr>
          <a:p>
            <a:pPr indent="274955" algn="just"/>
            <a:r>
              <a:rPr lang="vi-VN" altLang="x-none" sz="2800" b="1">
                <a:solidFill>
                  <a:srgbClr val="000000"/>
                </a:solidFill>
              </a:rPr>
              <a:t>o</a:t>
            </a:r>
            <a:r>
              <a:rPr lang="vi-VN" altLang="x-none" sz="2800" b="1" u="sng">
                <a:solidFill>
                  <a:srgbClr val="000000"/>
                </a:solidFill>
              </a:rPr>
              <a:t> </a:t>
            </a:r>
            <a:r>
              <a:rPr lang="pt-BR" altLang="x-none" sz="2800" b="1" u="sng">
                <a:solidFill>
                  <a:srgbClr val="000000"/>
                </a:solidFill>
              </a:rPr>
              <a:t>Mùa hạ: </a:t>
            </a:r>
            <a:r>
              <a:rPr lang="pt-BR" altLang="x-none" sz="2800" b="1" i="1">
                <a:solidFill>
                  <a:srgbClr val="0000FF"/>
                </a:solidFill>
              </a:rPr>
              <a:t>“Ve kêu .... một mình”</a:t>
            </a:r>
            <a:endParaRPr sz="2800" b="1">
              <a:solidFill>
                <a:srgbClr val="0000FF"/>
              </a:solidFill>
            </a:endParaRPr>
          </a:p>
          <a:p>
            <a:pPr indent="274955" algn="just"/>
            <a:r>
              <a:rPr lang="pt-BR" altLang="x-none" sz="2800">
                <a:solidFill>
                  <a:srgbClr val="000000"/>
                </a:solidFill>
              </a:rPr>
              <a:t>. Nhớ Việt Bắc </a:t>
            </a:r>
            <a:r>
              <a:rPr lang="pt-BR" altLang="x-none" sz="2800" b="1">
                <a:solidFill>
                  <a:srgbClr val="000000"/>
                </a:solidFill>
              </a:rPr>
              <a:t>mùa hè:</a:t>
            </a:r>
            <a:r>
              <a:rPr lang="pt-BR" altLang="x-none" sz="2800">
                <a:solidFill>
                  <a:srgbClr val="000000"/>
                </a:solidFill>
              </a:rPr>
              <a:t> là nhớ tiếng ve râm ran làm nên khúc nhạc rừng </a:t>
            </a:r>
            <a:r>
              <a:rPr lang="vi-VN" altLang="x-none" sz="2800">
                <a:solidFill>
                  <a:srgbClr val="000000"/>
                </a:solidFill>
              </a:rPr>
              <a:t>sôi động</a:t>
            </a:r>
            <a:r>
              <a:rPr lang="pt-BR" altLang="x-none" sz="2800">
                <a:solidFill>
                  <a:srgbClr val="000000"/>
                </a:solidFill>
              </a:rPr>
              <a:t>, nhớ màu vàng của  </a:t>
            </a:r>
            <a:r>
              <a:rPr lang="vi-VN" altLang="x-none" sz="2800" b="1">
                <a:solidFill>
                  <a:schemeClr val="accent1"/>
                </a:solidFill>
              </a:rPr>
              <a:t>“</a:t>
            </a:r>
            <a:r>
              <a:rPr lang="vi-VN" altLang="x-none" sz="2800" b="1" i="1">
                <a:solidFill>
                  <a:schemeClr val="accent1"/>
                </a:solidFill>
              </a:rPr>
              <a:t>rừng phách đổ vàng</a:t>
            </a:r>
            <a:r>
              <a:rPr lang="vi-VN" altLang="x-none" sz="2800" b="1">
                <a:solidFill>
                  <a:schemeClr val="accent1"/>
                </a:solidFill>
              </a:rPr>
              <a:t>” </a:t>
            </a:r>
            <a:endParaRPr lang="vi-VN" altLang="x-none" sz="2800" b="1">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diamond(in)">
                                      <p:cBhvr>
                                        <p:cTn id="7" dur="2000"/>
                                        <p:tgtEl>
                                          <p:spTgt spid="4505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059">
                                            <p:txEl>
                                              <p:charRg st="0" end="33"/>
                                            </p:txEl>
                                          </p:spTgt>
                                        </p:tgtEl>
                                        <p:attrNameLst>
                                          <p:attrName>style.visibility</p:attrName>
                                        </p:attrNameLst>
                                      </p:cBhvr>
                                      <p:to>
                                        <p:strVal val="visible"/>
                                      </p:to>
                                    </p:set>
                                    <p:animEffect transition="in" filter="blinds(horizontal)">
                                      <p:cBhvr>
                                        <p:cTn id="12" dur="500"/>
                                        <p:tgtEl>
                                          <p:spTgt spid="45059">
                                            <p:txEl>
                                              <p:charRg st="0" end="3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059">
                                            <p:txEl>
                                              <p:charRg st="33" end="153"/>
                                            </p:txEl>
                                          </p:spTgt>
                                        </p:tgtEl>
                                        <p:attrNameLst>
                                          <p:attrName>style.visibility</p:attrName>
                                        </p:attrNameLst>
                                      </p:cBhvr>
                                      <p:to>
                                        <p:strVal val="visible"/>
                                      </p:to>
                                    </p:set>
                                    <p:animEffect transition="in" filter="blinds(horizontal)">
                                      <p:cBhvr>
                                        <p:cTn id="17" dur="500"/>
                                        <p:tgtEl>
                                          <p:spTgt spid="45059">
                                            <p:txEl>
                                              <p:charRg st="33" end="15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Rectangles 46081"/>
          <p:cNvSpPr/>
          <p:nvPr/>
        </p:nvSpPr>
        <p:spPr>
          <a:xfrm>
            <a:off x="381000" y="4981575"/>
            <a:ext cx="8534400" cy="1800225"/>
          </a:xfrm>
          <a:prstGeom prst="rect">
            <a:avLst/>
          </a:prstGeom>
          <a:solidFill>
            <a:schemeClr val="bg1"/>
          </a:solidFill>
          <a:ln w="9525">
            <a:noFill/>
          </a:ln>
        </p:spPr>
        <p:txBody>
          <a:bodyPr anchor="ctr" anchorCtr="0">
            <a:spAutoFit/>
          </a:bodyPr>
          <a:p>
            <a:pPr indent="274955" algn="just"/>
            <a:r>
              <a:rPr sz="2800">
                <a:sym typeface="Wingdings" panose="05000000000000000000" pitchFamily="2" charset="2"/>
              </a:rPr>
              <a:t></a:t>
            </a:r>
            <a:r>
              <a:rPr lang="pt-BR" altLang="x-none" sz="2800"/>
              <a:t> Với từ "</a:t>
            </a:r>
            <a:r>
              <a:rPr lang="pt-BR" altLang="x-none" sz="2800" i="1"/>
              <a:t>đổ</a:t>
            </a:r>
            <a:r>
              <a:rPr lang="pt-BR" altLang="x-none" sz="2800"/>
              <a:t>", biểu thị sự chuyển màu đồng loạt </a:t>
            </a:r>
            <a:endParaRPr lang="pt-BR" altLang="x-none" sz="2800"/>
          </a:p>
          <a:p>
            <a:pPr indent="274955" algn="just"/>
            <a:r>
              <a:rPr lang="pt-BR" altLang="x-none" sz="2800">
                <a:sym typeface="Wingdings" panose="05000000000000000000" pitchFamily="2" charset="2"/>
              </a:rPr>
              <a:t></a:t>
            </a:r>
            <a:r>
              <a:rPr lang="pt-BR" altLang="x-none" sz="2800"/>
              <a:t> người đọc có cảm giác dường như tiếng ve đã thúc giục ngày hè trôi nhanh, làm cho rừng phách thêm vàng.</a:t>
            </a:r>
            <a:endParaRPr lang="vi-VN" altLang="x-none" sz="2800"/>
          </a:p>
        </p:txBody>
      </p:sp>
      <p:pic>
        <p:nvPicPr>
          <p:cNvPr id="46083" name="Picture 13" descr="Do vang"/>
          <p:cNvPicPr>
            <a:picLocks noChangeAspect="1"/>
          </p:cNvPicPr>
          <p:nvPr/>
        </p:nvPicPr>
        <p:blipFill>
          <a:blip r:embed="rId1">
            <a:lum bright="23999"/>
          </a:blip>
          <a:stretch>
            <a:fillRect/>
          </a:stretch>
        </p:blipFill>
        <p:spPr>
          <a:xfrm>
            <a:off x="0" y="0"/>
            <a:ext cx="9144000" cy="4953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diamond(in)">
                                      <p:cBhvr>
                                        <p:cTn id="7" dur="2000"/>
                                        <p:tgtEl>
                                          <p:spTgt spid="4608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6082">
                                            <p:txEl>
                                              <p:charRg st="0" end="49"/>
                                            </p:txEl>
                                          </p:spTgt>
                                        </p:tgtEl>
                                        <p:attrNameLst>
                                          <p:attrName>style.visibility</p:attrName>
                                        </p:attrNameLst>
                                      </p:cBhvr>
                                      <p:to>
                                        <p:strVal val="visible"/>
                                      </p:to>
                                    </p:set>
                                    <p:animEffect transition="in" filter="blinds(horizontal)">
                                      <p:cBhvr>
                                        <p:cTn id="12" dur="500"/>
                                        <p:tgtEl>
                                          <p:spTgt spid="46082">
                                            <p:txEl>
                                              <p:charRg st="0" end="4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082">
                                            <p:txEl>
                                              <p:charRg st="49" end="155"/>
                                            </p:txEl>
                                          </p:spTgt>
                                        </p:tgtEl>
                                        <p:attrNameLst>
                                          <p:attrName>style.visibility</p:attrName>
                                        </p:attrNameLst>
                                      </p:cBhvr>
                                      <p:to>
                                        <p:strVal val="visible"/>
                                      </p:to>
                                    </p:set>
                                    <p:animEffect transition="in" filter="blinds(horizontal)">
                                      <p:cBhvr>
                                        <p:cTn id="17" dur="500"/>
                                        <p:tgtEl>
                                          <p:spTgt spid="46082">
                                            <p:txEl>
                                              <p:charRg st="49" end="15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Picture 47105" descr="dantoc"/>
          <p:cNvPicPr>
            <a:picLocks noChangeAspect="1"/>
          </p:cNvPicPr>
          <p:nvPr/>
        </p:nvPicPr>
        <p:blipFill>
          <a:blip r:embed="rId1">
            <a:lum bright="17999"/>
          </a:blip>
          <a:srcRect b="7777"/>
          <a:stretch>
            <a:fillRect/>
          </a:stretch>
        </p:blipFill>
        <p:spPr>
          <a:xfrm>
            <a:off x="4271963" y="533400"/>
            <a:ext cx="4872037" cy="6324600"/>
          </a:xfrm>
          <a:prstGeom prst="rect">
            <a:avLst/>
          </a:prstGeom>
          <a:noFill/>
          <a:ln w="9525">
            <a:noFill/>
          </a:ln>
        </p:spPr>
      </p:pic>
      <p:pic>
        <p:nvPicPr>
          <p:cNvPr id="47107" name="Picture 47106" descr="1"/>
          <p:cNvPicPr>
            <a:picLocks noChangeAspect="1"/>
          </p:cNvPicPr>
          <p:nvPr/>
        </p:nvPicPr>
        <p:blipFill>
          <a:blip r:embed="rId2">
            <a:lum bright="12000"/>
          </a:blip>
          <a:stretch>
            <a:fillRect/>
          </a:stretch>
        </p:blipFill>
        <p:spPr>
          <a:xfrm>
            <a:off x="0" y="0"/>
            <a:ext cx="4648200" cy="6858000"/>
          </a:xfrm>
          <a:prstGeom prst="rect">
            <a:avLst/>
          </a:prstGeom>
          <a:noFill/>
          <a:ln w="9525">
            <a:noFill/>
          </a:ln>
        </p:spPr>
      </p:pic>
      <p:sp>
        <p:nvSpPr>
          <p:cNvPr id="47108" name="Rectangles 47107"/>
          <p:cNvSpPr/>
          <p:nvPr/>
        </p:nvSpPr>
        <p:spPr>
          <a:xfrm>
            <a:off x="152400" y="150813"/>
            <a:ext cx="8704263" cy="1373187"/>
          </a:xfrm>
          <a:prstGeom prst="rect">
            <a:avLst/>
          </a:prstGeom>
          <a:solidFill>
            <a:schemeClr val="tx1"/>
          </a:solidFill>
          <a:ln w="9525">
            <a:noFill/>
          </a:ln>
        </p:spPr>
        <p:txBody>
          <a:bodyPr anchor="ctr" anchorCtr="0">
            <a:spAutoFit/>
          </a:bodyPr>
          <a:p>
            <a:pPr algn="just"/>
            <a:r>
              <a:rPr lang="pt-BR" altLang="x-none" sz="2800">
                <a:solidFill>
                  <a:srgbClr val="000000"/>
                </a:solidFill>
              </a:rPr>
              <a:t>   . Hình ảnh cô thiếu nữ đi </a:t>
            </a:r>
            <a:r>
              <a:rPr lang="pt-BR" altLang="x-none" sz="2800" i="1">
                <a:solidFill>
                  <a:srgbClr val="0000FF"/>
                </a:solidFill>
              </a:rPr>
              <a:t>"hái măng một mình"</a:t>
            </a:r>
            <a:r>
              <a:rPr lang="pt-BR" altLang="x-none" sz="2800" i="1">
                <a:solidFill>
                  <a:srgbClr val="000000"/>
                </a:solidFill>
              </a:rPr>
              <a:t> </a:t>
            </a:r>
            <a:r>
              <a:rPr lang="pt-BR" altLang="x-none" sz="2800">
                <a:solidFill>
                  <a:srgbClr val="000000"/>
                </a:solidFill>
              </a:rPr>
              <a:t>giữa rừng vầu, rừng nứa, rừng trúc: không hề lẻ loi, cô đơn mà chịu khó tận tụy với công việc.</a:t>
            </a:r>
            <a:endParaRPr lang="pt-BR" altLang="x-none" sz="2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7108">
                                            <p:txEl>
                                              <p:charRg st="0" end="144"/>
                                            </p:txEl>
                                          </p:spTgt>
                                        </p:tgtEl>
                                        <p:attrNameLst>
                                          <p:attrName>style.visibility</p:attrName>
                                        </p:attrNameLst>
                                      </p:cBhvr>
                                      <p:to>
                                        <p:strVal val="visible"/>
                                      </p:to>
                                    </p:set>
                                    <p:animEffect transition="in" filter="blinds(horizontal)">
                                      <p:cBhvr>
                                        <p:cTn id="7" dur="500"/>
                                        <p:tgtEl>
                                          <p:spTgt spid="47108">
                                            <p:txEl>
                                              <p:charRg st="0" end="14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30" name="Picture 8" descr="2007"/>
          <p:cNvPicPr>
            <a:picLocks noChangeAspect="1"/>
          </p:cNvPicPr>
          <p:nvPr/>
        </p:nvPicPr>
        <p:blipFill>
          <a:blip r:embed="rId1">
            <a:lum bright="6000"/>
          </a:blip>
          <a:stretch>
            <a:fillRect/>
          </a:stretch>
        </p:blipFill>
        <p:spPr>
          <a:xfrm>
            <a:off x="0" y="0"/>
            <a:ext cx="9144000" cy="6858000"/>
          </a:xfrm>
          <a:prstGeom prst="rect">
            <a:avLst/>
          </a:prstGeom>
          <a:noFill/>
          <a:ln w="9525">
            <a:noFill/>
          </a:ln>
        </p:spPr>
      </p:pic>
      <p:pic>
        <p:nvPicPr>
          <p:cNvPr id="48131" name="Picture 48130" descr="1232671547"/>
          <p:cNvPicPr>
            <a:picLocks noChangeAspect="1"/>
          </p:cNvPicPr>
          <p:nvPr/>
        </p:nvPicPr>
        <p:blipFill>
          <a:blip r:embed="rId2">
            <a:lum bright="6000"/>
          </a:blip>
          <a:srcRect l="28947" t="14084" r="10892"/>
          <a:stretch>
            <a:fillRect/>
          </a:stretch>
        </p:blipFill>
        <p:spPr>
          <a:xfrm>
            <a:off x="6700838" y="2209800"/>
            <a:ext cx="2443162" cy="4648200"/>
          </a:xfrm>
          <a:prstGeom prst="rect">
            <a:avLst/>
          </a:prstGeom>
          <a:noFill/>
          <a:ln w="9525">
            <a:noFill/>
          </a:ln>
        </p:spPr>
      </p:pic>
      <p:sp>
        <p:nvSpPr>
          <p:cNvPr id="181251" name="Text Box 3"/>
          <p:cNvSpPr txBox="1">
            <a:spLocks noChangeArrowheads="1"/>
          </p:cNvSpPr>
          <p:nvPr/>
        </p:nvSpPr>
        <p:spPr bwMode="auto">
          <a:xfrm>
            <a:off x="304800" y="381000"/>
            <a:ext cx="8610600" cy="1630363"/>
          </a:xfrm>
          <a:prstGeom prst="rect">
            <a:avLst/>
          </a:prstGeom>
          <a:noFill/>
          <a:ln w="9525">
            <a:noFill/>
            <a:miter lim="800000"/>
          </a:ln>
          <a:effectLst/>
        </p:spPr>
        <p:txBody>
          <a:bodyPr>
            <a:spAutoFit/>
          </a:bodyPr>
          <a:p>
            <a:pPr>
              <a:lnSpc>
                <a:spcPct val="120000"/>
              </a:lnSpc>
            </a:pPr>
            <a:r>
              <a:rPr lang="vi-VN" altLang="x-none" sz="2800"/>
              <a:t> </a:t>
            </a:r>
            <a:r>
              <a:rPr lang="vi-VN" altLang="x-none" sz="2800" b="1">
                <a:effectLst>
                  <a:outerShdw blurRad="38100" dist="38100" dir="2700000">
                    <a:srgbClr val="C0C0C0"/>
                  </a:outerShdw>
                </a:effectLst>
              </a:rPr>
              <a:t>o </a:t>
            </a:r>
            <a:r>
              <a:rPr lang="vi-VN" altLang="x-none" sz="2800" b="1" u="sng">
                <a:effectLst>
                  <a:outerShdw blurRad="38100" dist="38100" dir="2700000">
                    <a:srgbClr val="C0C0C0"/>
                  </a:outerShdw>
                </a:effectLst>
              </a:rPr>
              <a:t>Mùa thu Việt Bắc</a:t>
            </a:r>
            <a:r>
              <a:rPr lang="vi-VN" altLang="x-none" sz="2800" b="1">
                <a:effectLst>
                  <a:outerShdw blurRad="38100" dist="38100" dir="2700000">
                    <a:srgbClr val="C0C0C0"/>
                  </a:outerShdw>
                </a:effectLst>
              </a:rPr>
              <a:t>: không kém phần nên thơ:</a:t>
            </a:r>
            <a:endParaRPr lang="vi-VN" altLang="x-none" sz="2800" b="1">
              <a:effectLst>
                <a:outerShdw blurRad="38100" dist="38100" dir="2700000">
                  <a:srgbClr val="C0C0C0"/>
                </a:outerShdw>
              </a:effectLst>
            </a:endParaRPr>
          </a:p>
          <a:p>
            <a:pPr>
              <a:lnSpc>
                <a:spcPct val="120000"/>
              </a:lnSpc>
            </a:pPr>
            <a:r>
              <a:rPr sz="2800" b="1">
                <a:effectLst>
                  <a:outerShdw blurRad="38100" dist="38100" dir="2700000">
                    <a:srgbClr val="C0C0C0"/>
                  </a:outerShdw>
                </a:effectLst>
              </a:rPr>
              <a:t>           </a:t>
            </a:r>
            <a:r>
              <a:rPr lang="vi-VN" altLang="x-none" sz="2800" b="1" i="1">
                <a:effectLst>
                  <a:outerShdw blurRad="38100" dist="38100" dir="2700000">
                    <a:srgbClr val="C0C0C0"/>
                  </a:outerShdw>
                </a:effectLst>
              </a:rPr>
              <a:t>“Rừng thu…</a:t>
            </a:r>
            <a:endParaRPr lang="vi-VN" altLang="x-none" sz="2800" b="1" i="1">
              <a:effectLst>
                <a:outerShdw blurRad="38100" dist="38100" dir="2700000">
                  <a:srgbClr val="C0C0C0"/>
                </a:outerShdw>
              </a:effectLst>
            </a:endParaRPr>
          </a:p>
          <a:p>
            <a:pPr>
              <a:lnSpc>
                <a:spcPct val="120000"/>
              </a:lnSpc>
            </a:pPr>
            <a:r>
              <a:rPr lang="vi-VN" altLang="x-none" sz="2800" b="1" i="1">
                <a:effectLst>
                  <a:outerShdw blurRad="38100" dist="38100" dir="2700000">
                    <a:srgbClr val="C0C0C0"/>
                  </a:outerShdw>
                </a:effectLst>
              </a:rPr>
              <a:t>                   </a:t>
            </a:r>
            <a:r>
              <a:rPr sz="2800" b="1" i="1">
                <a:effectLst>
                  <a:outerShdw blurRad="38100" dist="38100" dir="2700000">
                    <a:srgbClr val="C0C0C0"/>
                  </a:outerShdw>
                </a:effectLst>
              </a:rPr>
              <a:t>            </a:t>
            </a:r>
            <a:r>
              <a:rPr lang="vi-VN" altLang="x-none" sz="2800" b="1" i="1">
                <a:effectLst>
                  <a:outerShdw blurRad="38100" dist="38100" dir="2700000">
                    <a:srgbClr val="C0C0C0"/>
                  </a:outerShdw>
                </a:effectLst>
              </a:rPr>
              <a:t>…thủy chung”</a:t>
            </a:r>
            <a:endParaRPr sz="2800" b="1" i="1">
              <a:effectLst>
                <a:outerShdw blurRad="38100" dist="38100" dir="2700000">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diamond(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1251">
                                            <p:txEl>
                                              <p:charRg st="0" end="45"/>
                                            </p:txEl>
                                          </p:spTgt>
                                        </p:tgtEl>
                                        <p:attrNameLst>
                                          <p:attrName>style.visibility</p:attrName>
                                        </p:attrNameLst>
                                      </p:cBhvr>
                                      <p:to>
                                        <p:strVal val="visible"/>
                                      </p:to>
                                    </p:set>
                                    <p:anim calcmode="lin" valueType="num">
                                      <p:cBhvr additive="base">
                                        <p:cTn id="12" dur="500" fill="hold"/>
                                        <p:tgtEl>
                                          <p:spTgt spid="181251">
                                            <p:txEl>
                                              <p:charRg st="0" end="4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81251">
                                            <p:txEl>
                                              <p:charRg st="0" end="45"/>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1251">
                                            <p:txEl>
                                              <p:charRg st="45" end="67"/>
                                            </p:txEl>
                                          </p:spTgt>
                                        </p:tgtEl>
                                        <p:attrNameLst>
                                          <p:attrName>style.visibility</p:attrName>
                                        </p:attrNameLst>
                                      </p:cBhvr>
                                      <p:to>
                                        <p:strVal val="visible"/>
                                      </p:to>
                                    </p:set>
                                    <p:anim calcmode="lin" valueType="num">
                                      <p:cBhvr additive="base">
                                        <p:cTn id="18" dur="500" fill="hold"/>
                                        <p:tgtEl>
                                          <p:spTgt spid="181251">
                                            <p:txEl>
                                              <p:charRg st="45" end="67"/>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1251">
                                            <p:txEl>
                                              <p:charRg st="45" end="67"/>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1251">
                                            <p:txEl>
                                              <p:charRg st="67" end="111"/>
                                            </p:txEl>
                                          </p:spTgt>
                                        </p:tgtEl>
                                        <p:attrNameLst>
                                          <p:attrName>style.visibility</p:attrName>
                                        </p:attrNameLst>
                                      </p:cBhvr>
                                      <p:to>
                                        <p:strVal val="visible"/>
                                      </p:to>
                                    </p:set>
                                    <p:anim calcmode="lin" valueType="num">
                                      <p:cBhvr additive="base">
                                        <p:cTn id="24" dur="500" fill="hold"/>
                                        <p:tgtEl>
                                          <p:spTgt spid="181251">
                                            <p:txEl>
                                              <p:charRg st="67" end="11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81251">
                                            <p:txEl>
                                              <p:charRg st="67" end="1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9154" name="Picture 8" descr="2007"/>
          <p:cNvPicPr>
            <a:picLocks noChangeAspect="1"/>
          </p:cNvPicPr>
          <p:nvPr/>
        </p:nvPicPr>
        <p:blipFill>
          <a:blip r:embed="rId1">
            <a:lum bright="6000"/>
          </a:blip>
          <a:stretch>
            <a:fillRect/>
          </a:stretch>
        </p:blipFill>
        <p:spPr>
          <a:xfrm>
            <a:off x="0" y="0"/>
            <a:ext cx="9144000" cy="6858000"/>
          </a:xfrm>
          <a:prstGeom prst="rect">
            <a:avLst/>
          </a:prstGeom>
          <a:noFill/>
          <a:ln w="9525">
            <a:noFill/>
          </a:ln>
        </p:spPr>
      </p:pic>
      <p:sp>
        <p:nvSpPr>
          <p:cNvPr id="181251" name="Text Box 3"/>
          <p:cNvSpPr txBox="1">
            <a:spLocks noChangeArrowheads="1"/>
          </p:cNvSpPr>
          <p:nvPr/>
        </p:nvSpPr>
        <p:spPr bwMode="auto">
          <a:xfrm>
            <a:off x="304800" y="381000"/>
            <a:ext cx="8610600" cy="1630363"/>
          </a:xfrm>
          <a:prstGeom prst="rect">
            <a:avLst/>
          </a:prstGeom>
          <a:noFill/>
          <a:ln w="9525">
            <a:noFill/>
            <a:miter lim="800000"/>
          </a:ln>
          <a:effectLst/>
        </p:spPr>
        <p:txBody>
          <a:bodyPr>
            <a:spAutoFit/>
          </a:bodyPr>
          <a:p>
            <a:pPr algn="just">
              <a:lnSpc>
                <a:spcPct val="120000"/>
              </a:lnSpc>
            </a:pPr>
            <a:r>
              <a:rPr lang="vi-VN" altLang="x-none" sz="2800" b="1">
                <a:effectLst>
                  <a:outerShdw blurRad="38100" dist="38100" dir="2700000">
                    <a:srgbClr val="C0C0C0"/>
                  </a:outerShdw>
                </a:effectLst>
              </a:rPr>
              <a:t>. Nhớ vầng trăng Việt Bắc giữa rừng thu. Trăng </a:t>
            </a:r>
            <a:r>
              <a:rPr lang="vi-VN" altLang="x-none" sz="2800" b="1" i="1">
                <a:effectLst>
                  <a:outerShdw blurRad="38100" dist="38100" dir="2700000">
                    <a:srgbClr val="C0C0C0"/>
                  </a:outerShdw>
                </a:effectLst>
              </a:rPr>
              <a:t>"rọi"</a:t>
            </a:r>
            <a:r>
              <a:rPr lang="vi-VN" altLang="x-none" sz="2800" b="1">
                <a:effectLst>
                  <a:outerShdw blurRad="38100" dist="38100" dir="2700000">
                    <a:srgbClr val="C0C0C0"/>
                  </a:outerShdw>
                </a:effectLst>
              </a:rPr>
              <a:t> qua tán lá rừng xanh, trăng thanh mát rượi </a:t>
            </a:r>
            <a:r>
              <a:rPr sz="2800" b="1">
                <a:effectLst>
                  <a:outerShdw blurRad="38100" dist="38100" dir="2700000">
                    <a:srgbClr val="C0C0C0"/>
                  </a:outerShdw>
                </a:effectLst>
                <a:sym typeface="Wingdings" panose="05000000000000000000" pitchFamily="2" charset="2"/>
              </a:rPr>
              <a:t></a:t>
            </a:r>
            <a:r>
              <a:rPr lang="vi-VN" altLang="x-none" sz="2800" b="1">
                <a:effectLst>
                  <a:outerShdw blurRad="38100" dist="38100" dir="2700000">
                    <a:srgbClr val="C0C0C0"/>
                  </a:outerShdw>
                </a:effectLst>
              </a:rPr>
              <a:t> gợi lên cảnh sống yên ả, "</a:t>
            </a:r>
            <a:r>
              <a:rPr lang="vi-VN" altLang="x-none" sz="2800" b="1" i="1">
                <a:effectLst>
                  <a:outerShdw blurRad="38100" dist="38100" dir="2700000">
                    <a:srgbClr val="C0C0C0"/>
                  </a:outerShdw>
                </a:effectLst>
              </a:rPr>
              <a:t>hoà bình</a:t>
            </a:r>
            <a:r>
              <a:rPr lang="vi-VN" altLang="x-none" sz="2800" b="1">
                <a:effectLst>
                  <a:outerShdw blurRad="38100" dist="38100" dir="2700000">
                    <a:srgbClr val="C0C0C0"/>
                  </a:outerShdw>
                </a:effectLst>
              </a:rPr>
              <a:t>”, nên thơ.</a:t>
            </a:r>
            <a:r>
              <a:rPr lang="vi-VN" altLang="x-none" sz="2800"/>
              <a:t> </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diamond(in)">
                                      <p:cBhvr>
                                        <p:cTn id="7" dur="500"/>
                                        <p:tgtEl>
                                          <p:spTgt spid="491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1251"/>
                                        </p:tgtEl>
                                        <p:attrNameLst>
                                          <p:attrName>style.visibility</p:attrName>
                                        </p:attrNameLst>
                                      </p:cBhvr>
                                      <p:to>
                                        <p:strVal val="visible"/>
                                      </p:to>
                                    </p:set>
                                    <p:anim calcmode="lin" valueType="num">
                                      <p:cBhvr additive="base">
                                        <p:cTn id="12" dur="500" fill="hold"/>
                                        <p:tgtEl>
                                          <p:spTgt spid="181251"/>
                                        </p:tgtEl>
                                        <p:attrNameLst>
                                          <p:attrName>ppt_x</p:attrName>
                                        </p:attrNameLst>
                                      </p:cBhvr>
                                      <p:tavLst>
                                        <p:tav tm="0">
                                          <p:val>
                                            <p:strVal val="#ppt_x"/>
                                          </p:val>
                                        </p:tav>
                                        <p:tav tm="100000">
                                          <p:val>
                                            <p:strVal val="#ppt_x"/>
                                          </p:val>
                                        </p:tav>
                                      </p:tavLst>
                                    </p:anim>
                                    <p:anim calcmode="lin" valueType="num">
                                      <p:cBhvr additive="base">
                                        <p:cTn id="13" dur="500" fill="hold"/>
                                        <p:tgtEl>
                                          <p:spTgt spid="1812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8" name="Picture 8" descr="2007"/>
          <p:cNvPicPr>
            <a:picLocks noChangeAspect="1"/>
          </p:cNvPicPr>
          <p:nvPr/>
        </p:nvPicPr>
        <p:blipFill>
          <a:blip r:embed="rId1">
            <a:lum bright="6000"/>
          </a:blip>
          <a:stretch>
            <a:fillRect/>
          </a:stretch>
        </p:blipFill>
        <p:spPr>
          <a:xfrm>
            <a:off x="0" y="0"/>
            <a:ext cx="9144000" cy="6858000"/>
          </a:xfrm>
          <a:prstGeom prst="rect">
            <a:avLst/>
          </a:prstGeom>
          <a:noFill/>
          <a:ln w="9525">
            <a:noFill/>
          </a:ln>
        </p:spPr>
      </p:pic>
      <p:pic>
        <p:nvPicPr>
          <p:cNvPr id="50179" name="Picture 50178" descr="1232671547"/>
          <p:cNvPicPr>
            <a:picLocks noChangeAspect="1"/>
          </p:cNvPicPr>
          <p:nvPr/>
        </p:nvPicPr>
        <p:blipFill>
          <a:blip r:embed="rId2">
            <a:lum bright="6000"/>
          </a:blip>
          <a:srcRect l="28947" t="14084" r="10892"/>
          <a:stretch>
            <a:fillRect/>
          </a:stretch>
        </p:blipFill>
        <p:spPr>
          <a:xfrm>
            <a:off x="6700838" y="2209800"/>
            <a:ext cx="2443162" cy="4648200"/>
          </a:xfrm>
          <a:prstGeom prst="rect">
            <a:avLst/>
          </a:prstGeom>
          <a:noFill/>
          <a:ln w="9525">
            <a:noFill/>
          </a:ln>
        </p:spPr>
      </p:pic>
      <p:sp>
        <p:nvSpPr>
          <p:cNvPr id="181251" name="Text Box 3"/>
          <p:cNvSpPr txBox="1">
            <a:spLocks noChangeArrowheads="1"/>
          </p:cNvSpPr>
          <p:nvPr/>
        </p:nvSpPr>
        <p:spPr bwMode="auto">
          <a:xfrm>
            <a:off x="304800" y="381000"/>
            <a:ext cx="8610600" cy="1117600"/>
          </a:xfrm>
          <a:prstGeom prst="rect">
            <a:avLst/>
          </a:prstGeom>
          <a:noFill/>
          <a:ln w="9525">
            <a:noFill/>
            <a:miter lim="800000"/>
          </a:ln>
          <a:effectLst/>
        </p:spPr>
        <p:txBody>
          <a:bodyPr>
            <a:spAutoFit/>
          </a:bodyPr>
          <a:p>
            <a:pPr algn="just">
              <a:lnSpc>
                <a:spcPct val="120000"/>
              </a:lnSpc>
            </a:pPr>
            <a:r>
              <a:rPr lang="vi-VN" altLang="x-none" sz="2800" b="1"/>
              <a:t> . Nhớ con người Việt Bắc luôn lạc quan, họ ca hát về mối ân tình thuỷ chung với cách mạng.</a:t>
            </a:r>
            <a:endParaRPr sz="2800" b="1"/>
          </a:p>
        </p:txBody>
      </p:sp>
      <p:sp>
        <p:nvSpPr>
          <p:cNvPr id="50181" name="Action Button: Movie 50180">
            <a:hlinkClick r:id="rId3" action="ppaction://hlinkfile"/>
          </p:cNvPr>
          <p:cNvSpPr/>
          <p:nvPr/>
        </p:nvSpPr>
        <p:spPr>
          <a:xfrm>
            <a:off x="6781800" y="6553200"/>
            <a:ext cx="457200" cy="304800"/>
          </a:xfrm>
          <a:prstGeom prst="actionButtonMovie">
            <a:avLst/>
          </a:prstGeom>
          <a:solidFill>
            <a:schemeClr val="accent1"/>
          </a:solidFill>
          <a:ln w="9525">
            <a:noFill/>
          </a:ln>
        </p:spPr>
        <p:txBody>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diamond(in)">
                                      <p:cBhvr>
                                        <p:cTn id="7" dur="500"/>
                                        <p:tgtEl>
                                          <p:spTgt spid="501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1251"/>
                                        </p:tgtEl>
                                        <p:attrNameLst>
                                          <p:attrName>style.visibility</p:attrName>
                                        </p:attrNameLst>
                                      </p:cBhvr>
                                      <p:to>
                                        <p:strVal val="visible"/>
                                      </p:to>
                                    </p:set>
                                    <p:anim calcmode="lin" valueType="num">
                                      <p:cBhvr additive="base">
                                        <p:cTn id="12" dur="500" fill="hold"/>
                                        <p:tgtEl>
                                          <p:spTgt spid="181251"/>
                                        </p:tgtEl>
                                        <p:attrNameLst>
                                          <p:attrName>ppt_x</p:attrName>
                                        </p:attrNameLst>
                                      </p:cBhvr>
                                      <p:tavLst>
                                        <p:tav tm="0">
                                          <p:val>
                                            <p:strVal val="#ppt_x"/>
                                          </p:val>
                                        </p:tav>
                                        <p:tav tm="100000">
                                          <p:val>
                                            <p:strVal val="#ppt_x"/>
                                          </p:val>
                                        </p:tav>
                                      </p:tavLst>
                                    </p:anim>
                                    <p:anim calcmode="lin" valueType="num">
                                      <p:cBhvr additive="base">
                                        <p:cTn id="13" dur="500" fill="hold"/>
                                        <p:tgtEl>
                                          <p:spTgt spid="18125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0179"/>
                                        </p:tgtEl>
                                        <p:attrNameLst>
                                          <p:attrName>style.visibility</p:attrName>
                                        </p:attrNameLst>
                                      </p:cBhvr>
                                      <p:to>
                                        <p:strVal val="visible"/>
                                      </p:to>
                                    </p:set>
                                    <p:animEffect transition="in" filter="blinds(horizontal)">
                                      <p:cBhvr>
                                        <p:cTn id="18" dur="5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Picture 51201" descr="Non_bai_th"/>
          <p:cNvPicPr>
            <a:picLocks noChangeAspect="1"/>
          </p:cNvPicPr>
          <p:nvPr/>
        </p:nvPicPr>
        <p:blipFill>
          <a:blip r:embed="rId1">
            <a:lum bright="6000"/>
          </a:blip>
          <a:stretch>
            <a:fillRect/>
          </a:stretch>
        </p:blipFill>
        <p:spPr>
          <a:xfrm>
            <a:off x="3962400" y="3138488"/>
            <a:ext cx="5181600" cy="3795712"/>
          </a:xfrm>
          <a:prstGeom prst="rect">
            <a:avLst/>
          </a:prstGeom>
          <a:noFill/>
          <a:ln w="9525">
            <a:noFill/>
          </a:ln>
        </p:spPr>
      </p:pic>
      <p:sp>
        <p:nvSpPr>
          <p:cNvPr id="51203" name="Rectangles 51202"/>
          <p:cNvSpPr/>
          <p:nvPr/>
        </p:nvSpPr>
        <p:spPr>
          <a:xfrm>
            <a:off x="76200" y="76200"/>
            <a:ext cx="8915400" cy="3081338"/>
          </a:xfrm>
          <a:prstGeom prst="rect">
            <a:avLst/>
          </a:prstGeom>
          <a:solidFill>
            <a:schemeClr val="tx1"/>
          </a:solidFill>
          <a:ln w="9525">
            <a:noFill/>
          </a:ln>
        </p:spPr>
        <p:txBody>
          <a:bodyPr anchor="ctr" anchorCtr="0">
            <a:spAutoFit/>
          </a:bodyPr>
          <a:p>
            <a:pPr indent="160655" algn="just"/>
            <a:r>
              <a:rPr lang="vi-VN" altLang="x-none" sz="2800" b="1" i="1">
                <a:solidFill>
                  <a:srgbClr val="0000FF"/>
                </a:solidFill>
              </a:rPr>
              <a:t>=&gt; Với kết cấu đan xen, đoạn thơ làm nổi bật vẻ đẹp hài hòa giữa thiên nhiên và con người:</a:t>
            </a:r>
            <a:endParaRPr sz="2800">
              <a:solidFill>
                <a:srgbClr val="0000FF"/>
              </a:solidFill>
            </a:endParaRPr>
          </a:p>
          <a:p>
            <a:pPr indent="160655" algn="just"/>
            <a:r>
              <a:rPr sz="2800">
                <a:solidFill>
                  <a:srgbClr val="000000"/>
                </a:solidFill>
              </a:rPr>
              <a:t>   </a:t>
            </a:r>
            <a:r>
              <a:rPr lang="vi-VN" altLang="x-none" sz="2800" b="1">
                <a:solidFill>
                  <a:srgbClr val="0000FF"/>
                </a:solidFill>
              </a:rPr>
              <a:t>+ Thiên nhiên Việt Bắc</a:t>
            </a:r>
            <a:r>
              <a:rPr sz="2800" b="1">
                <a:solidFill>
                  <a:srgbClr val="0000FF"/>
                </a:solidFill>
              </a:rPr>
              <a:t>:</a:t>
            </a:r>
            <a:r>
              <a:rPr lang="vi-VN" altLang="x-none" sz="2800">
                <a:solidFill>
                  <a:srgbClr val="000000"/>
                </a:solidFill>
              </a:rPr>
              <a:t> tươi đẹp, con người Việt Bắc</a:t>
            </a:r>
            <a:r>
              <a:rPr sz="2800">
                <a:solidFill>
                  <a:srgbClr val="000000"/>
                </a:solidFill>
              </a:rPr>
              <a:t>:</a:t>
            </a:r>
            <a:r>
              <a:rPr lang="vi-VN" altLang="x-none" sz="2800">
                <a:solidFill>
                  <a:srgbClr val="000000"/>
                </a:solidFill>
              </a:rPr>
              <a:t> bình dị, chịu thương chịu khó, đầy nghĩa tình.</a:t>
            </a:r>
            <a:endParaRPr sz="2800">
              <a:solidFill>
                <a:srgbClr val="000000"/>
              </a:solidFill>
            </a:endParaRPr>
          </a:p>
          <a:p>
            <a:pPr indent="160655" algn="just"/>
            <a:r>
              <a:rPr sz="2800">
                <a:solidFill>
                  <a:srgbClr val="000000"/>
                </a:solidFill>
              </a:rPr>
              <a:t>   </a:t>
            </a:r>
            <a:r>
              <a:rPr lang="vi-VN" altLang="x-none" sz="2800" b="1">
                <a:solidFill>
                  <a:srgbClr val="0000FF"/>
                </a:solidFill>
              </a:rPr>
              <a:t>+ Bằng những việc làm</a:t>
            </a:r>
            <a:r>
              <a:rPr lang="vi-VN" altLang="x-none" sz="2800">
                <a:solidFill>
                  <a:srgbClr val="000000"/>
                </a:solidFill>
              </a:rPr>
              <a:t> tưởng chừng nhỏ bé của mình, những con người Việt Bắc đã góp phần tạo nên sức mạnh vĩ đại của cuộc kháng chiến.</a:t>
            </a:r>
            <a:endParaRPr lang="vi-VN" altLang="x-none" sz="2800">
              <a:solidFill>
                <a:srgbClr val="000000"/>
              </a:solidFill>
            </a:endParaRPr>
          </a:p>
        </p:txBody>
      </p:sp>
      <p:pic>
        <p:nvPicPr>
          <p:cNvPr id="51204" name="Picture 51203" descr="zvx387"/>
          <p:cNvPicPr>
            <a:picLocks noChangeAspect="1"/>
          </p:cNvPicPr>
          <p:nvPr/>
        </p:nvPicPr>
        <p:blipFill>
          <a:blip r:embed="rId2"/>
          <a:srcRect r="25000"/>
          <a:stretch>
            <a:fillRect/>
          </a:stretch>
        </p:blipFill>
        <p:spPr>
          <a:xfrm>
            <a:off x="0" y="3124200"/>
            <a:ext cx="3962400" cy="3733800"/>
          </a:xfrm>
          <a:prstGeom prst="rect">
            <a:avLst/>
          </a:prstGeom>
          <a:noFill/>
          <a:ln w="9525">
            <a:noFill/>
          </a:ln>
        </p:spPr>
      </p:pic>
      <p:sp>
        <p:nvSpPr>
          <p:cNvPr id="51205" name="Rectangles 51204"/>
          <p:cNvSpPr/>
          <p:nvPr/>
        </p:nvSpPr>
        <p:spPr>
          <a:xfrm>
            <a:off x="685800" y="6415088"/>
            <a:ext cx="2292350" cy="366712"/>
          </a:xfrm>
          <a:prstGeom prst="rect">
            <a:avLst/>
          </a:prstGeom>
          <a:solidFill>
            <a:schemeClr val="tx1"/>
          </a:solidFill>
          <a:ln w="9525">
            <a:noFill/>
          </a:ln>
        </p:spPr>
        <p:txBody>
          <a:bodyPr wrap="none" anchor="t" anchorCtr="0">
            <a:spAutoFit/>
          </a:bodyPr>
          <a:p>
            <a:r>
              <a:rPr lang="vi-VN" altLang="x-none" i="1">
                <a:solidFill>
                  <a:srgbClr val="000000"/>
                </a:solidFill>
              </a:rPr>
              <a:t>Thiên nhiên Việt Bắc</a:t>
            </a:r>
            <a:endParaRPr i="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03">
                                            <p:txEl>
                                              <p:charRg st="0" end="91"/>
                                            </p:txEl>
                                          </p:spTgt>
                                        </p:tgtEl>
                                        <p:attrNameLst>
                                          <p:attrName>style.visibility</p:attrName>
                                        </p:attrNameLst>
                                      </p:cBhvr>
                                      <p:to>
                                        <p:strVal val="visible"/>
                                      </p:to>
                                    </p:set>
                                    <p:animEffect transition="in" filter="blinds(horizontal)">
                                      <p:cBhvr>
                                        <p:cTn id="7" dur="500"/>
                                        <p:tgtEl>
                                          <p:spTgt spid="51203">
                                            <p:txEl>
                                              <p:charRg st="0" end="9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03">
                                            <p:txEl>
                                              <p:charRg st="91" end="195"/>
                                            </p:txEl>
                                          </p:spTgt>
                                        </p:tgtEl>
                                        <p:attrNameLst>
                                          <p:attrName>style.visibility</p:attrName>
                                        </p:attrNameLst>
                                      </p:cBhvr>
                                      <p:to>
                                        <p:strVal val="visible"/>
                                      </p:to>
                                    </p:set>
                                    <p:animEffect transition="in" filter="blinds(horizontal)">
                                      <p:cBhvr>
                                        <p:cTn id="12" dur="500"/>
                                        <p:tgtEl>
                                          <p:spTgt spid="51203">
                                            <p:txEl>
                                              <p:charRg st="91" end="19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03">
                                            <p:txEl>
                                              <p:charRg st="195" end="332"/>
                                            </p:txEl>
                                          </p:spTgt>
                                        </p:tgtEl>
                                        <p:attrNameLst>
                                          <p:attrName>style.visibility</p:attrName>
                                        </p:attrNameLst>
                                      </p:cBhvr>
                                      <p:to>
                                        <p:strVal val="visible"/>
                                      </p:to>
                                    </p:set>
                                    <p:animEffect transition="in" filter="blinds(horizontal)">
                                      <p:cBhvr>
                                        <p:cTn id="17" dur="500"/>
                                        <p:tgtEl>
                                          <p:spTgt spid="51203">
                                            <p:txEl>
                                              <p:charRg st="195" end="33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Picture 52225" descr="images52288_ChthangDBP13L"/>
          <p:cNvPicPr>
            <a:picLocks noChangeAspect="1"/>
          </p:cNvPicPr>
          <p:nvPr/>
        </p:nvPicPr>
        <p:blipFill>
          <a:blip r:embed="rId1">
            <a:lum bright="12000"/>
          </a:blip>
          <a:srcRect r="20833"/>
          <a:stretch>
            <a:fillRect/>
          </a:stretch>
        </p:blipFill>
        <p:spPr>
          <a:xfrm>
            <a:off x="0" y="0"/>
            <a:ext cx="9144000" cy="6929438"/>
          </a:xfrm>
          <a:prstGeom prst="rect">
            <a:avLst/>
          </a:prstGeom>
          <a:noFill/>
          <a:ln w="9525">
            <a:noFill/>
          </a:ln>
        </p:spPr>
      </p:pic>
      <p:sp>
        <p:nvSpPr>
          <p:cNvPr id="52227" name="Rectangles 52226"/>
          <p:cNvSpPr/>
          <p:nvPr/>
        </p:nvSpPr>
        <p:spPr>
          <a:xfrm>
            <a:off x="304800" y="184150"/>
            <a:ext cx="8534400" cy="3016250"/>
          </a:xfrm>
          <a:prstGeom prst="rect">
            <a:avLst/>
          </a:prstGeom>
          <a:noFill/>
          <a:ln w="9525">
            <a:noFill/>
          </a:ln>
        </p:spPr>
        <p:txBody>
          <a:bodyPr anchor="ctr" anchorCtr="0">
            <a:spAutoFit/>
          </a:bodyPr>
          <a:p>
            <a:pPr algn="just"/>
            <a:r>
              <a:rPr lang="vi-VN" altLang="x-none" sz="3200" b="1">
                <a:solidFill>
                  <a:srgbClr val="FF3300"/>
                </a:solidFill>
              </a:rPr>
              <a:t>3. Hồi tưởng của người ra đi về khung cảnh hùng tráng của Việt Bắc trong chiến đấu, vai trò của Việt Bắc trong cách mạng và kháng chiến:</a:t>
            </a:r>
            <a:endParaRPr lang="vi-VN" altLang="x-none" sz="3200" b="1">
              <a:solidFill>
                <a:srgbClr val="FF3300"/>
              </a:solidFill>
            </a:endParaRPr>
          </a:p>
          <a:p>
            <a:pPr algn="just"/>
            <a:r>
              <a:rPr lang="vi-VN" altLang="x-none" sz="3200" b="1">
                <a:solidFill>
                  <a:srgbClr val="0000FF"/>
                </a:solidFill>
              </a:rPr>
              <a:t>   a. Khung cảnh hùng tráng của Việt Bắc trong chiến đấu:</a:t>
            </a:r>
            <a:endParaRPr lang="vi-VN" altLang="x-none" sz="3200" b="1">
              <a:solidFill>
                <a:srgbClr val="0000FF"/>
              </a:solidFill>
            </a:endParaRPr>
          </a:p>
        </p:txBody>
      </p:sp>
      <p:sp>
        <p:nvSpPr>
          <p:cNvPr id="52228" name="Action Button: Movie 52227">
            <a:hlinkClick r:id="rId2" action="ppaction://hlinkfile"/>
          </p:cNvPr>
          <p:cNvSpPr/>
          <p:nvPr/>
        </p:nvSpPr>
        <p:spPr>
          <a:xfrm>
            <a:off x="8382000" y="6324600"/>
            <a:ext cx="457200" cy="304800"/>
          </a:xfrm>
          <a:prstGeom prst="actionButtonMovie">
            <a:avLst/>
          </a:prstGeom>
          <a:solidFill>
            <a:schemeClr val="accent1"/>
          </a:solidFill>
          <a:ln w="9525">
            <a:noFill/>
          </a:ln>
        </p:spPr>
        <p:txBody>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2227">
                                            <p:txEl>
                                              <p:charRg st="0" end="137"/>
                                            </p:txEl>
                                          </p:spTgt>
                                        </p:tgtEl>
                                        <p:attrNameLst>
                                          <p:attrName>style.visibility</p:attrName>
                                        </p:attrNameLst>
                                      </p:cBhvr>
                                      <p:to>
                                        <p:strVal val="visible"/>
                                      </p:to>
                                    </p:set>
                                    <p:animEffect transition="in" filter="blinds(horizontal)">
                                      <p:cBhvr>
                                        <p:cTn id="7" dur="500"/>
                                        <p:tgtEl>
                                          <p:spTgt spid="52227">
                                            <p:txEl>
                                              <p:charRg st="0" end="13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2227">
                                            <p:txEl>
                                              <p:charRg st="137" end="195"/>
                                            </p:txEl>
                                          </p:spTgt>
                                        </p:tgtEl>
                                        <p:attrNameLst>
                                          <p:attrName>style.visibility</p:attrName>
                                        </p:attrNameLst>
                                      </p:cBhvr>
                                      <p:to>
                                        <p:strVal val="visible"/>
                                      </p:to>
                                    </p:set>
                                    <p:animEffect transition="in" filter="blinds(horizontal)">
                                      <p:cBhvr>
                                        <p:cTn id="12" dur="500"/>
                                        <p:tgtEl>
                                          <p:spTgt spid="52227">
                                            <p:txEl>
                                              <p:charRg st="137" end="1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Picture 53249" descr="images52288_ChthangDBP13L"/>
          <p:cNvPicPr>
            <a:picLocks noChangeAspect="1"/>
          </p:cNvPicPr>
          <p:nvPr/>
        </p:nvPicPr>
        <p:blipFill>
          <a:blip r:embed="rId1">
            <a:lum bright="12000"/>
          </a:blip>
          <a:srcRect r="20833"/>
          <a:stretch>
            <a:fillRect/>
          </a:stretch>
        </p:blipFill>
        <p:spPr>
          <a:xfrm>
            <a:off x="0" y="0"/>
            <a:ext cx="9144000" cy="6929438"/>
          </a:xfrm>
          <a:prstGeom prst="rect">
            <a:avLst/>
          </a:prstGeom>
          <a:noFill/>
          <a:ln w="9525">
            <a:noFill/>
          </a:ln>
        </p:spPr>
      </p:pic>
      <p:sp>
        <p:nvSpPr>
          <p:cNvPr id="53251" name="Rectangles 53250"/>
          <p:cNvSpPr/>
          <p:nvPr/>
        </p:nvSpPr>
        <p:spPr>
          <a:xfrm>
            <a:off x="685800" y="122238"/>
            <a:ext cx="7772400" cy="2654300"/>
          </a:xfrm>
          <a:prstGeom prst="rect">
            <a:avLst/>
          </a:prstGeom>
          <a:noFill/>
          <a:ln w="9525">
            <a:noFill/>
          </a:ln>
        </p:spPr>
        <p:txBody>
          <a:bodyPr anchor="ctr" anchorCtr="0">
            <a:spAutoFit/>
          </a:bodyPr>
          <a:p>
            <a:pPr algn="just"/>
            <a:r>
              <a:rPr lang="vi-VN" altLang="x-none" sz="2800">
                <a:solidFill>
                  <a:srgbClr val="000000"/>
                </a:solidFill>
              </a:rPr>
              <a:t>- Việt Bắc từng khắc ghi những kỉ niệm về những cuộc hành quân ra trận thật hùng vĩ của bộ đội và nhân dân:</a:t>
            </a:r>
            <a:endParaRPr sz="2800">
              <a:solidFill>
                <a:srgbClr val="000000"/>
              </a:solidFill>
            </a:endParaRPr>
          </a:p>
          <a:p>
            <a:pPr algn="just"/>
            <a:r>
              <a:rPr lang="vi-VN" altLang="x-none" sz="2800">
                <a:solidFill>
                  <a:srgbClr val="000000"/>
                </a:solidFill>
              </a:rPr>
              <a:t>		</a:t>
            </a:r>
            <a:r>
              <a:rPr lang="vi-VN" altLang="x-none" sz="2800" i="1">
                <a:solidFill>
                  <a:srgbClr val="0000FF"/>
                </a:solidFill>
              </a:rPr>
              <a:t>“Những đường Việt Bắc của ta</a:t>
            </a:r>
            <a:endParaRPr lang="vi-VN" altLang="x-none" sz="2800" i="1">
              <a:solidFill>
                <a:srgbClr val="0000FF"/>
              </a:solidFill>
            </a:endParaRPr>
          </a:p>
          <a:p>
            <a:pPr algn="ctr"/>
            <a:r>
              <a:rPr lang="vi-VN" altLang="x-none" sz="2800" i="1">
                <a:solidFill>
                  <a:srgbClr val="0000FF"/>
                </a:solidFill>
              </a:rPr>
              <a:t>…</a:t>
            </a:r>
            <a:endParaRPr lang="vi-VN" altLang="x-none" sz="2800" i="1">
              <a:solidFill>
                <a:srgbClr val="0000FF"/>
              </a:solidFill>
            </a:endParaRPr>
          </a:p>
          <a:p>
            <a:pPr algn="ctr"/>
            <a:r>
              <a:rPr lang="vi-VN" altLang="x-none" sz="2800" i="1">
                <a:solidFill>
                  <a:srgbClr val="0000FF"/>
                </a:solidFill>
              </a:rPr>
              <a:t>Đèn pha bật sáng như ngày mai lên”.</a:t>
            </a:r>
            <a:endParaRPr lang="vi-VN" altLang="x-none" sz="2800"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1">
                                            <p:txEl>
                                              <p:charRg st="0" end="108"/>
                                            </p:txEl>
                                          </p:spTgt>
                                        </p:tgtEl>
                                        <p:attrNameLst>
                                          <p:attrName>style.visibility</p:attrName>
                                        </p:attrNameLst>
                                      </p:cBhvr>
                                      <p:to>
                                        <p:strVal val="visible"/>
                                      </p:to>
                                    </p:set>
                                    <p:animEffect transition="in" filter="blinds(horizontal)">
                                      <p:cBhvr>
                                        <p:cTn id="7" dur="500"/>
                                        <p:tgtEl>
                                          <p:spTgt spid="53251">
                                            <p:txEl>
                                              <p:charRg st="0" end="108"/>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3251">
                                            <p:txEl>
                                              <p:charRg st="108" end="139"/>
                                            </p:txEl>
                                          </p:spTgt>
                                        </p:tgtEl>
                                        <p:attrNameLst>
                                          <p:attrName>style.visibility</p:attrName>
                                        </p:attrNameLst>
                                      </p:cBhvr>
                                      <p:to>
                                        <p:strVal val="visible"/>
                                      </p:to>
                                    </p:set>
                                    <p:animEffect transition="in" filter="blinds(horizontal)">
                                      <p:cBhvr>
                                        <p:cTn id="12" dur="500"/>
                                        <p:tgtEl>
                                          <p:spTgt spid="53251">
                                            <p:txEl>
                                              <p:charRg st="108" end="13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3251">
                                            <p:txEl>
                                              <p:charRg st="139" end="141"/>
                                            </p:txEl>
                                          </p:spTgt>
                                        </p:tgtEl>
                                        <p:attrNameLst>
                                          <p:attrName>style.visibility</p:attrName>
                                        </p:attrNameLst>
                                      </p:cBhvr>
                                      <p:to>
                                        <p:strVal val="visible"/>
                                      </p:to>
                                    </p:set>
                                    <p:animEffect transition="in" filter="blinds(horizontal)">
                                      <p:cBhvr>
                                        <p:cTn id="17" dur="500"/>
                                        <p:tgtEl>
                                          <p:spTgt spid="53251">
                                            <p:txEl>
                                              <p:charRg st="139" end="14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3251">
                                            <p:txEl>
                                              <p:charRg st="141" end="177"/>
                                            </p:txEl>
                                          </p:spTgt>
                                        </p:tgtEl>
                                        <p:attrNameLst>
                                          <p:attrName>style.visibility</p:attrName>
                                        </p:attrNameLst>
                                      </p:cBhvr>
                                      <p:to>
                                        <p:strVal val="visible"/>
                                      </p:to>
                                    </p:set>
                                    <p:animEffect transition="in" filter="blinds(horizontal)">
                                      <p:cBhvr>
                                        <p:cTn id="22" dur="500"/>
                                        <p:tgtEl>
                                          <p:spTgt spid="53251">
                                            <p:txEl>
                                              <p:charRg st="141" end="17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Picture 9217" descr="HatQuanHo%20(2)"/>
          <p:cNvPicPr>
            <a:picLocks noChangeAspect="1"/>
          </p:cNvPicPr>
          <p:nvPr/>
        </p:nvPicPr>
        <p:blipFill>
          <a:blip r:embed="rId1"/>
          <a:stretch>
            <a:fillRect/>
          </a:stretch>
        </p:blipFill>
        <p:spPr>
          <a:xfrm>
            <a:off x="0" y="0"/>
            <a:ext cx="9144000" cy="6294438"/>
          </a:xfrm>
          <a:prstGeom prst="rect">
            <a:avLst/>
          </a:prstGeom>
          <a:noFill/>
          <a:ln w="9525">
            <a:noFill/>
          </a:ln>
        </p:spPr>
      </p:pic>
      <p:sp>
        <p:nvSpPr>
          <p:cNvPr id="9219" name="Rectangles 9218"/>
          <p:cNvSpPr/>
          <p:nvPr/>
        </p:nvSpPr>
        <p:spPr>
          <a:xfrm>
            <a:off x="6477000" y="6400800"/>
            <a:ext cx="2451100" cy="457200"/>
          </a:xfrm>
          <a:prstGeom prst="rect">
            <a:avLst/>
          </a:prstGeom>
          <a:noFill/>
          <a:ln w="9525">
            <a:noFill/>
          </a:ln>
        </p:spPr>
        <p:txBody>
          <a:bodyPr wrap="none" anchor="ctr" anchorCtr="0">
            <a:spAutoFit/>
          </a:bodyPr>
          <a:p>
            <a:r>
              <a:rPr lang="vi-VN" altLang="x-none" sz="2400" b="1"/>
              <a:t>Hát giao duyên </a:t>
            </a:r>
            <a:endParaRPr lang="vi-VN" altLang="x-none" sz="2400" b="1"/>
          </a:p>
        </p:txBody>
      </p:sp>
      <p:sp>
        <p:nvSpPr>
          <p:cNvPr id="9220" name="Rectangles 9219"/>
          <p:cNvSpPr/>
          <p:nvPr/>
        </p:nvSpPr>
        <p:spPr>
          <a:xfrm>
            <a:off x="1219200" y="5927725"/>
            <a:ext cx="6589713" cy="396875"/>
          </a:xfrm>
          <a:prstGeom prst="rect">
            <a:avLst/>
          </a:prstGeom>
          <a:solidFill>
            <a:schemeClr val="tx1"/>
          </a:solidFill>
          <a:ln w="9525">
            <a:noFill/>
          </a:ln>
        </p:spPr>
        <p:txBody>
          <a:bodyPr wrap="none" anchor="ctr" anchorCtr="0">
            <a:spAutoFit/>
          </a:bodyPr>
          <a:p>
            <a:r>
              <a:rPr sz="2000" i="1">
                <a:solidFill>
                  <a:schemeClr val="bg1"/>
                </a:solidFill>
              </a:rPr>
              <a:t>"Mình về ta chẳng cho về - Ta nắm vạt áo, ta đề bài thơ" </a:t>
            </a:r>
            <a:endParaRPr sz="2000" i="1">
              <a:solidFill>
                <a:schemeClr val="bg1"/>
              </a:solidFill>
            </a:endParaRPr>
          </a:p>
        </p:txBody>
      </p:sp>
      <p:sp>
        <p:nvSpPr>
          <p:cNvPr id="9221" name="Rectangles 9220"/>
          <p:cNvSpPr/>
          <p:nvPr/>
        </p:nvSpPr>
        <p:spPr>
          <a:xfrm>
            <a:off x="228600" y="120650"/>
            <a:ext cx="8534400" cy="946150"/>
          </a:xfrm>
          <a:prstGeom prst="rect">
            <a:avLst/>
          </a:prstGeom>
          <a:solidFill>
            <a:schemeClr val="bg1"/>
          </a:solidFill>
          <a:ln w="9525">
            <a:noFill/>
          </a:ln>
        </p:spPr>
        <p:txBody>
          <a:bodyPr anchor="ctr" anchorCtr="0">
            <a:spAutoFit/>
          </a:bodyPr>
          <a:p>
            <a:pPr algn="just"/>
            <a:r>
              <a:rPr lang="vi-VN" altLang="x-none" sz="2800"/>
              <a:t>- Bài thơ được viết theo kiểu đối đáp nam - nữ, phỏng theo lối hát giao duyên của dân ca.</a:t>
            </a:r>
            <a:endParaRPr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linds(horizontal)">
                                      <p:cBhvr>
                                        <p:cTn id="7" dur="500"/>
                                        <p:tgtEl>
                                          <p:spTgt spid="92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blinds(horizontal)">
                                      <p:cBhvr>
                                        <p:cTn id="12"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92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54273" descr="images52288_ChthangDBP13L"/>
          <p:cNvPicPr>
            <a:picLocks noChangeAspect="1"/>
          </p:cNvPicPr>
          <p:nvPr/>
        </p:nvPicPr>
        <p:blipFill>
          <a:blip r:embed="rId1">
            <a:lum bright="12000"/>
          </a:blip>
          <a:srcRect r="20833"/>
          <a:stretch>
            <a:fillRect/>
          </a:stretch>
        </p:blipFill>
        <p:spPr>
          <a:xfrm>
            <a:off x="0" y="0"/>
            <a:ext cx="9144000" cy="6929438"/>
          </a:xfrm>
          <a:prstGeom prst="rect">
            <a:avLst/>
          </a:prstGeom>
          <a:noFill/>
          <a:ln w="9525">
            <a:noFill/>
          </a:ln>
        </p:spPr>
      </p:pic>
      <p:sp>
        <p:nvSpPr>
          <p:cNvPr id="54275" name="Rectangles 54274"/>
          <p:cNvSpPr/>
          <p:nvPr/>
        </p:nvSpPr>
        <p:spPr>
          <a:xfrm>
            <a:off x="685800" y="88900"/>
            <a:ext cx="7848600" cy="2654300"/>
          </a:xfrm>
          <a:prstGeom prst="rect">
            <a:avLst/>
          </a:prstGeom>
          <a:noFill/>
          <a:ln w="9525">
            <a:noFill/>
          </a:ln>
        </p:spPr>
        <p:txBody>
          <a:bodyPr anchor="ctr" anchorCtr="0">
            <a:spAutoFit/>
          </a:bodyPr>
          <a:p>
            <a:pPr algn="just"/>
            <a:r>
              <a:rPr lang="vi-VN" altLang="x-none" sz="2800">
                <a:solidFill>
                  <a:srgbClr val="000000"/>
                </a:solidFill>
              </a:rPr>
              <a:t>. </a:t>
            </a:r>
            <a:r>
              <a:rPr lang="vi-VN" altLang="x-none" sz="2800" b="1">
                <a:solidFill>
                  <a:srgbClr val="000000"/>
                </a:solidFill>
              </a:rPr>
              <a:t>Từ láy tượng thanh </a:t>
            </a:r>
            <a:r>
              <a:rPr lang="vi-VN" altLang="x-none" sz="2800" b="1" i="1">
                <a:solidFill>
                  <a:srgbClr val="0000FF"/>
                </a:solidFill>
              </a:rPr>
              <a:t>"rầm rập":</a:t>
            </a:r>
            <a:r>
              <a:rPr lang="vi-VN" altLang="x-none" sz="2800">
                <a:solidFill>
                  <a:srgbClr val="0000FF"/>
                </a:solidFill>
              </a:rPr>
              <a:t> </a:t>
            </a:r>
            <a:endParaRPr sz="2800">
              <a:solidFill>
                <a:srgbClr val="0000FF"/>
              </a:solidFill>
            </a:endParaRPr>
          </a:p>
          <a:p>
            <a:pPr algn="just"/>
            <a:r>
              <a:rPr sz="2800">
                <a:solidFill>
                  <a:srgbClr val="000000"/>
                </a:solidFill>
                <a:sym typeface="Wingdings" panose="05000000000000000000" pitchFamily="2" charset="2"/>
              </a:rPr>
              <a:t> </a:t>
            </a:r>
            <a:r>
              <a:rPr lang="vi-VN" altLang="x-none" sz="2800">
                <a:solidFill>
                  <a:srgbClr val="000000"/>
                </a:solidFill>
              </a:rPr>
              <a:t>diễn tả tiếng bước chân mạnh mẽ của cuộc hành quân, gợi lên nhịp độ khẩn trương, gấp gáp của số lượng người đông đảo cùng hành quân</a:t>
            </a:r>
            <a:r>
              <a:rPr sz="2800">
                <a:solidFill>
                  <a:srgbClr val="000000"/>
                </a:solidFill>
              </a:rPr>
              <a:t> </a:t>
            </a:r>
            <a:r>
              <a:rPr sz="2800">
                <a:solidFill>
                  <a:srgbClr val="000000"/>
                </a:solidFill>
                <a:sym typeface="Wingdings" panose="05000000000000000000" pitchFamily="2" charset="2"/>
              </a:rPr>
              <a:t></a:t>
            </a:r>
            <a:r>
              <a:rPr lang="vi-VN" altLang="x-none" sz="2800">
                <a:solidFill>
                  <a:srgbClr val="000000"/>
                </a:solidFill>
              </a:rPr>
              <a:t> tạo thành một sức mạnh tổng hợp làm rung chuyển mặt đất.</a:t>
            </a:r>
            <a:endParaRPr lang="vi-VN" altLang="x-none" sz="2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275">
                                            <p:txEl>
                                              <p:charRg st="0" end="33"/>
                                            </p:txEl>
                                          </p:spTgt>
                                        </p:tgtEl>
                                        <p:attrNameLst>
                                          <p:attrName>style.visibility</p:attrName>
                                        </p:attrNameLst>
                                      </p:cBhvr>
                                      <p:to>
                                        <p:strVal val="visible"/>
                                      </p:to>
                                    </p:set>
                                    <p:animEffect transition="in" filter="blinds(horizontal)">
                                      <p:cBhvr>
                                        <p:cTn id="7" dur="500"/>
                                        <p:tgtEl>
                                          <p:spTgt spid="54275">
                                            <p:txEl>
                                              <p:charRg st="0" end="3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4275">
                                            <p:txEl>
                                              <p:charRg st="33" end="226"/>
                                            </p:txEl>
                                          </p:spTgt>
                                        </p:tgtEl>
                                        <p:attrNameLst>
                                          <p:attrName>style.visibility</p:attrName>
                                        </p:attrNameLst>
                                      </p:cBhvr>
                                      <p:to>
                                        <p:strVal val="visible"/>
                                      </p:to>
                                    </p:set>
                                    <p:animEffect transition="in" filter="blinds(horizontal)">
                                      <p:cBhvr>
                                        <p:cTn id="12" dur="500"/>
                                        <p:tgtEl>
                                          <p:spTgt spid="54275">
                                            <p:txEl>
                                              <p:charRg st="33" end="2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55297" descr="images52288_ChthangDBP13L"/>
          <p:cNvPicPr>
            <a:picLocks noChangeAspect="1"/>
          </p:cNvPicPr>
          <p:nvPr/>
        </p:nvPicPr>
        <p:blipFill>
          <a:blip r:embed="rId1">
            <a:lum bright="12000"/>
          </a:blip>
          <a:srcRect r="20833"/>
          <a:stretch>
            <a:fillRect/>
          </a:stretch>
        </p:blipFill>
        <p:spPr>
          <a:xfrm>
            <a:off x="0" y="0"/>
            <a:ext cx="9144000" cy="6929438"/>
          </a:xfrm>
          <a:prstGeom prst="rect">
            <a:avLst/>
          </a:prstGeom>
          <a:noFill/>
          <a:ln w="9525">
            <a:noFill/>
          </a:ln>
        </p:spPr>
      </p:pic>
      <p:sp>
        <p:nvSpPr>
          <p:cNvPr id="55299" name="Rectangles 55298"/>
          <p:cNvSpPr/>
          <p:nvPr/>
        </p:nvSpPr>
        <p:spPr>
          <a:xfrm>
            <a:off x="685800" y="303213"/>
            <a:ext cx="7848600" cy="2227262"/>
          </a:xfrm>
          <a:prstGeom prst="rect">
            <a:avLst/>
          </a:prstGeom>
          <a:noFill/>
          <a:ln w="9525">
            <a:noFill/>
          </a:ln>
        </p:spPr>
        <p:txBody>
          <a:bodyPr anchor="ctr" anchorCtr="0">
            <a:spAutoFit/>
          </a:bodyPr>
          <a:p>
            <a:pPr algn="just"/>
            <a:r>
              <a:rPr lang="vi-VN" altLang="x-none" sz="2800">
                <a:solidFill>
                  <a:srgbClr val="000000"/>
                </a:solidFill>
              </a:rPr>
              <a:t>. Hình ảnh so sánh, cường điệu: </a:t>
            </a:r>
            <a:endParaRPr sz="2800">
              <a:solidFill>
                <a:srgbClr val="000000"/>
              </a:solidFill>
            </a:endParaRPr>
          </a:p>
          <a:p>
            <a:pPr algn="ctr"/>
            <a:r>
              <a:rPr lang="vi-VN" altLang="x-none" sz="2800" b="1" i="1">
                <a:solidFill>
                  <a:srgbClr val="0000FF"/>
                </a:solidFill>
              </a:rPr>
              <a:t>"Đêm đêm rầm rập như là đất rung"</a:t>
            </a:r>
            <a:endParaRPr sz="2800" b="1" i="1">
              <a:solidFill>
                <a:srgbClr val="0000FF"/>
              </a:solidFill>
            </a:endParaRPr>
          </a:p>
          <a:p>
            <a:pPr algn="just"/>
            <a:r>
              <a:rPr sz="2800">
                <a:solidFill>
                  <a:srgbClr val="000000"/>
                </a:solidFill>
                <a:sym typeface="Wingdings" panose="05000000000000000000" pitchFamily="2" charset="2"/>
              </a:rPr>
              <a:t> </a:t>
            </a:r>
            <a:r>
              <a:rPr lang="vi-VN" altLang="x-none" sz="2800">
                <a:solidFill>
                  <a:srgbClr val="000000"/>
                </a:solidFill>
              </a:rPr>
              <a:t>nêu bật sức mạnh đại đoàn kết của quân dân ta, chung sức chung lòng đưa cuộc kháng chiến đến thắng lợi..</a:t>
            </a:r>
            <a:endParaRPr lang="vi-VN" altLang="x-none" sz="2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299">
                                            <p:txEl>
                                              <p:charRg st="0" end="33"/>
                                            </p:txEl>
                                          </p:spTgt>
                                        </p:tgtEl>
                                        <p:attrNameLst>
                                          <p:attrName>style.visibility</p:attrName>
                                        </p:attrNameLst>
                                      </p:cBhvr>
                                      <p:to>
                                        <p:strVal val="visible"/>
                                      </p:to>
                                    </p:set>
                                    <p:animEffect transition="in" filter="blinds(horizontal)">
                                      <p:cBhvr>
                                        <p:cTn id="7" dur="500"/>
                                        <p:tgtEl>
                                          <p:spTgt spid="55299">
                                            <p:txEl>
                                              <p:charRg st="0" end="3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5299">
                                            <p:txEl>
                                              <p:charRg st="33" end="67"/>
                                            </p:txEl>
                                          </p:spTgt>
                                        </p:tgtEl>
                                        <p:attrNameLst>
                                          <p:attrName>style.visibility</p:attrName>
                                        </p:attrNameLst>
                                      </p:cBhvr>
                                      <p:to>
                                        <p:strVal val="visible"/>
                                      </p:to>
                                    </p:set>
                                    <p:animEffect transition="in" filter="blinds(horizontal)">
                                      <p:cBhvr>
                                        <p:cTn id="12" dur="500"/>
                                        <p:tgtEl>
                                          <p:spTgt spid="55299">
                                            <p:txEl>
                                              <p:charRg st="33" end="6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5299">
                                            <p:txEl>
                                              <p:charRg st="67" end="174"/>
                                            </p:txEl>
                                          </p:spTgt>
                                        </p:tgtEl>
                                        <p:attrNameLst>
                                          <p:attrName>style.visibility</p:attrName>
                                        </p:attrNameLst>
                                      </p:cBhvr>
                                      <p:to>
                                        <p:strVal val="visible"/>
                                      </p:to>
                                    </p:set>
                                    <p:animEffect transition="in" filter="blinds(horizontal)">
                                      <p:cBhvr>
                                        <p:cTn id="17" dur="500"/>
                                        <p:tgtEl>
                                          <p:spTgt spid="55299">
                                            <p:txEl>
                                              <p:charRg st="67" end="17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2" name="Picture 17" descr="12100891_2005020313031395213700"/>
          <p:cNvPicPr>
            <a:picLocks noChangeAspect="1"/>
          </p:cNvPicPr>
          <p:nvPr/>
        </p:nvPicPr>
        <p:blipFill>
          <a:blip r:embed="rId1">
            <a:lum bright="17999"/>
          </a:blip>
          <a:stretch>
            <a:fillRect/>
          </a:stretch>
        </p:blipFill>
        <p:spPr>
          <a:xfrm>
            <a:off x="0" y="762000"/>
            <a:ext cx="9144000" cy="6091238"/>
          </a:xfrm>
          <a:prstGeom prst="rect">
            <a:avLst/>
          </a:prstGeom>
          <a:noFill/>
          <a:ln w="9525" cap="flat" cmpd="sng">
            <a:solidFill>
              <a:srgbClr val="FFFF00"/>
            </a:solidFill>
            <a:prstDash val="solid"/>
            <a:miter/>
            <a:headEnd type="none" w="med" len="med"/>
            <a:tailEnd type="none" w="med" len="med"/>
          </a:ln>
        </p:spPr>
      </p:pic>
      <p:sp>
        <p:nvSpPr>
          <p:cNvPr id="56323" name="Rectangles 56322"/>
          <p:cNvSpPr/>
          <p:nvPr/>
        </p:nvSpPr>
        <p:spPr>
          <a:xfrm>
            <a:off x="304800" y="76200"/>
            <a:ext cx="8610600" cy="946150"/>
          </a:xfrm>
          <a:prstGeom prst="rect">
            <a:avLst/>
          </a:prstGeom>
          <a:solidFill>
            <a:schemeClr val="tx1"/>
          </a:solidFill>
          <a:ln w="9525">
            <a:noFill/>
          </a:ln>
        </p:spPr>
        <p:txBody>
          <a:bodyPr anchor="ctr" anchorCtr="0">
            <a:spAutoFit/>
          </a:bodyPr>
          <a:p>
            <a:pPr algn="just"/>
            <a:r>
              <a:rPr lang="vi-VN" altLang="x-none" sz="2800" b="1">
                <a:solidFill>
                  <a:srgbClr val="000000"/>
                </a:solidFill>
              </a:rPr>
              <a:t>+ Hình ảnh bộ đội ta hành quân ra trận:</a:t>
            </a:r>
            <a:endParaRPr lang="vi-VN" altLang="x-none" sz="2800">
              <a:solidFill>
                <a:srgbClr val="000000"/>
              </a:solidFill>
            </a:endParaRPr>
          </a:p>
          <a:p>
            <a:pPr algn="just"/>
            <a:r>
              <a:rPr lang="vi-VN" altLang="x-none" sz="2800">
                <a:solidFill>
                  <a:srgbClr val="000000"/>
                </a:solidFill>
              </a:rPr>
              <a:t>        </a:t>
            </a:r>
            <a:r>
              <a:rPr lang="vi-VN" altLang="x-none" sz="2800">
                <a:solidFill>
                  <a:srgbClr val="0000FF"/>
                </a:solidFill>
              </a:rPr>
              <a:t>"</a:t>
            </a:r>
            <a:r>
              <a:rPr lang="vi-VN" altLang="x-none" sz="2800" i="1">
                <a:solidFill>
                  <a:srgbClr val="0000FF"/>
                </a:solidFill>
              </a:rPr>
              <a:t>Quân đi … … mũ nan"</a:t>
            </a:r>
            <a:endParaRPr lang="vi-VN" altLang="x-none" sz="2800"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diamond(in)">
                                      <p:cBhvr>
                                        <p:cTn id="7" dur="20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6323"/>
                                        </p:tgtEl>
                                        <p:attrNameLst>
                                          <p:attrName>style.visibility</p:attrName>
                                        </p:attrNameLst>
                                      </p:cBhvr>
                                      <p:to>
                                        <p:strVal val="visible"/>
                                      </p:to>
                                    </p:set>
                                    <p:animEffect transition="in" filter="blinds(horizontal)">
                                      <p:cBhvr>
                                        <p:cTn id="12"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6" name="Picture 17" descr="12100891_2005020313031395213700"/>
          <p:cNvPicPr>
            <a:picLocks noChangeAspect="1"/>
          </p:cNvPicPr>
          <p:nvPr/>
        </p:nvPicPr>
        <p:blipFill>
          <a:blip r:embed="rId1">
            <a:lum bright="17999"/>
          </a:blip>
          <a:stretch>
            <a:fillRect/>
          </a:stretch>
        </p:blipFill>
        <p:spPr>
          <a:xfrm>
            <a:off x="0" y="762000"/>
            <a:ext cx="9144000" cy="6091238"/>
          </a:xfrm>
          <a:prstGeom prst="rect">
            <a:avLst/>
          </a:prstGeom>
          <a:noFill/>
          <a:ln w="9525" cap="flat" cmpd="sng">
            <a:solidFill>
              <a:srgbClr val="FFFF00"/>
            </a:solidFill>
            <a:prstDash val="solid"/>
            <a:miter/>
            <a:headEnd type="none" w="med" len="med"/>
            <a:tailEnd type="none" w="med" len="med"/>
          </a:ln>
        </p:spPr>
      </p:pic>
      <p:sp>
        <p:nvSpPr>
          <p:cNvPr id="57347" name="Rectangles 57346"/>
          <p:cNvSpPr/>
          <p:nvPr/>
        </p:nvSpPr>
        <p:spPr>
          <a:xfrm>
            <a:off x="228600" y="104775"/>
            <a:ext cx="8686800" cy="1800225"/>
          </a:xfrm>
          <a:prstGeom prst="rect">
            <a:avLst/>
          </a:prstGeom>
          <a:solidFill>
            <a:schemeClr val="tx1"/>
          </a:solidFill>
          <a:ln w="9525">
            <a:noFill/>
          </a:ln>
        </p:spPr>
        <p:txBody>
          <a:bodyPr anchor="ctr" anchorCtr="0">
            <a:spAutoFit/>
          </a:bodyPr>
          <a:p>
            <a:pPr algn="just"/>
            <a:r>
              <a:rPr lang="vi-VN" altLang="x-none" sz="2800">
                <a:solidFill>
                  <a:srgbClr val="000000"/>
                </a:solidFill>
              </a:rPr>
              <a:t>. Từ láy </a:t>
            </a:r>
            <a:r>
              <a:rPr lang="vi-VN" altLang="x-none" sz="2800" i="1">
                <a:solidFill>
                  <a:srgbClr val="0000FF"/>
                </a:solidFill>
              </a:rPr>
              <a:t>"điệp điệp trùng trùng": </a:t>
            </a:r>
            <a:endParaRPr sz="2800" i="1">
              <a:solidFill>
                <a:srgbClr val="0000FF"/>
              </a:solidFill>
            </a:endParaRPr>
          </a:p>
          <a:p>
            <a:pPr algn="just"/>
            <a:r>
              <a:rPr sz="2800">
                <a:solidFill>
                  <a:srgbClr val="000000"/>
                </a:solidFill>
                <a:sym typeface="Wingdings" panose="05000000000000000000" pitchFamily="2" charset="2"/>
              </a:rPr>
              <a:t> </a:t>
            </a:r>
            <a:r>
              <a:rPr lang="vi-VN" altLang="x-none" sz="2800">
                <a:solidFill>
                  <a:srgbClr val="000000"/>
                </a:solidFill>
              </a:rPr>
              <a:t>khắc họa đoàn quân đông đảo bước đi mạnh mẽ như những đợt sóng dâng trào, tưởng chừng như kéo dài đến vô tận.</a:t>
            </a:r>
            <a:endParaRPr lang="vi-VN" altLang="x-none" sz="2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diamond(in)">
                                      <p:cBhvr>
                                        <p:cTn id="7" dur="2000"/>
                                        <p:tgtEl>
                                          <p:spTgt spid="573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7347">
                                            <p:txEl>
                                              <p:charRg st="0" end="35"/>
                                            </p:txEl>
                                          </p:spTgt>
                                        </p:tgtEl>
                                        <p:attrNameLst>
                                          <p:attrName>style.visibility</p:attrName>
                                        </p:attrNameLst>
                                      </p:cBhvr>
                                      <p:to>
                                        <p:strVal val="visible"/>
                                      </p:to>
                                    </p:set>
                                    <p:animEffect transition="in" filter="blinds(horizontal)">
                                      <p:cBhvr>
                                        <p:cTn id="12" dur="500"/>
                                        <p:tgtEl>
                                          <p:spTgt spid="57347">
                                            <p:txEl>
                                              <p:charRg st="0" end="3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7347">
                                            <p:txEl>
                                              <p:charRg st="35" end="147"/>
                                            </p:txEl>
                                          </p:spTgt>
                                        </p:tgtEl>
                                        <p:attrNameLst>
                                          <p:attrName>style.visibility</p:attrName>
                                        </p:attrNameLst>
                                      </p:cBhvr>
                                      <p:to>
                                        <p:strVal val="visible"/>
                                      </p:to>
                                    </p:set>
                                    <p:animEffect transition="in" filter="blinds(horizontal)">
                                      <p:cBhvr>
                                        <p:cTn id="17" dur="500"/>
                                        <p:tgtEl>
                                          <p:spTgt spid="57347">
                                            <p:txEl>
                                              <p:charRg st="35" end="14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0" name="Picture 58369" descr="DuongDiB-001[1]"/>
          <p:cNvPicPr>
            <a:picLocks noChangeAspect="1"/>
          </p:cNvPicPr>
          <p:nvPr/>
        </p:nvPicPr>
        <p:blipFill>
          <a:blip r:embed="rId1">
            <a:lum bright="12000"/>
          </a:blip>
          <a:srcRect t="14635" b="15854"/>
          <a:stretch>
            <a:fillRect/>
          </a:stretch>
        </p:blipFill>
        <p:spPr>
          <a:xfrm>
            <a:off x="228600" y="2514600"/>
            <a:ext cx="8534400" cy="4343400"/>
          </a:xfrm>
          <a:prstGeom prst="rect">
            <a:avLst/>
          </a:prstGeom>
          <a:noFill/>
          <a:ln w="9525">
            <a:noFill/>
          </a:ln>
        </p:spPr>
      </p:pic>
      <p:sp>
        <p:nvSpPr>
          <p:cNvPr id="58371" name="Rectangles 58370"/>
          <p:cNvSpPr/>
          <p:nvPr/>
        </p:nvSpPr>
        <p:spPr>
          <a:xfrm>
            <a:off x="152400" y="136525"/>
            <a:ext cx="8686800" cy="2378075"/>
          </a:xfrm>
          <a:prstGeom prst="rect">
            <a:avLst/>
          </a:prstGeom>
          <a:solidFill>
            <a:schemeClr val="tx1"/>
          </a:solidFill>
          <a:ln w="9525">
            <a:noFill/>
          </a:ln>
        </p:spPr>
        <p:txBody>
          <a:bodyPr anchor="ctr" anchorCtr="0">
            <a:spAutoFit/>
          </a:bodyPr>
          <a:p>
            <a:pPr algn="just"/>
            <a:r>
              <a:rPr sz="2500">
                <a:solidFill>
                  <a:srgbClr val="000000"/>
                </a:solidFill>
              </a:rPr>
              <a:t>   </a:t>
            </a:r>
            <a:r>
              <a:rPr lang="vi-VN" altLang="x-none" sz="2500">
                <a:solidFill>
                  <a:srgbClr val="000000"/>
                </a:solidFill>
              </a:rPr>
              <a:t>. Hình ảnh vừa hiện thực vừa ẩn dụ:</a:t>
            </a:r>
            <a:r>
              <a:rPr sz="2500">
                <a:solidFill>
                  <a:srgbClr val="000000"/>
                </a:solidFill>
              </a:rPr>
              <a:t> </a:t>
            </a:r>
            <a:r>
              <a:rPr lang="vi-VN" altLang="x-none" sz="2500" i="1">
                <a:solidFill>
                  <a:srgbClr val="0000FF"/>
                </a:solidFill>
              </a:rPr>
              <a:t>"ánh sao đầu súng"</a:t>
            </a:r>
            <a:endParaRPr sz="2500" i="1">
              <a:solidFill>
                <a:srgbClr val="0000FF"/>
              </a:solidFill>
            </a:endParaRPr>
          </a:p>
          <a:p>
            <a:pPr algn="just"/>
            <a:r>
              <a:rPr sz="2500">
                <a:solidFill>
                  <a:srgbClr val="000000"/>
                </a:solidFill>
                <a:sym typeface="Wingdings" panose="05000000000000000000" pitchFamily="2" charset="2"/>
              </a:rPr>
              <a:t> </a:t>
            </a:r>
            <a:r>
              <a:rPr lang="vi-VN" altLang="x-none" sz="2500">
                <a:solidFill>
                  <a:srgbClr val="000000"/>
                </a:solidFill>
              </a:rPr>
              <a:t>ánh sao trong đêm tối sáng ngời đầu mũi súng, ánh sao của lí tưởng dẫn đường cho người chiến sĩ đánh đuổi kẻ thù xâm lược </a:t>
            </a:r>
            <a:endParaRPr sz="2500">
              <a:solidFill>
                <a:srgbClr val="000000"/>
              </a:solidFill>
            </a:endParaRPr>
          </a:p>
          <a:p>
            <a:pPr algn="just"/>
            <a:r>
              <a:rPr sz="2500">
                <a:solidFill>
                  <a:srgbClr val="000000"/>
                </a:solidFill>
                <a:sym typeface="Wingdings" panose="05000000000000000000" pitchFamily="2" charset="2"/>
              </a:rPr>
              <a:t> </a:t>
            </a:r>
            <a:r>
              <a:rPr lang="vi-VN" altLang="x-none" sz="2500">
                <a:solidFill>
                  <a:srgbClr val="000000"/>
                </a:solidFill>
              </a:rPr>
              <a:t>thể hiện niềm tin lạc quan chiến thắng trong tâm hồn người lính ra trận.</a:t>
            </a:r>
            <a:endParaRPr lang="vi-VN" altLang="x-none" sz="25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8371">
                                            <p:txEl>
                                              <p:charRg st="0" end="58"/>
                                            </p:txEl>
                                          </p:spTgt>
                                        </p:tgtEl>
                                        <p:attrNameLst>
                                          <p:attrName>style.visibility</p:attrName>
                                        </p:attrNameLst>
                                      </p:cBhvr>
                                      <p:to>
                                        <p:strVal val="visible"/>
                                      </p:to>
                                    </p:set>
                                    <p:animEffect transition="in" filter="blinds(horizontal)">
                                      <p:cBhvr>
                                        <p:cTn id="7" dur="500"/>
                                        <p:tgtEl>
                                          <p:spTgt spid="58371">
                                            <p:txEl>
                                              <p:charRg st="0" end="58"/>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8371">
                                            <p:txEl>
                                              <p:charRg st="58" end="183"/>
                                            </p:txEl>
                                          </p:spTgt>
                                        </p:tgtEl>
                                        <p:attrNameLst>
                                          <p:attrName>style.visibility</p:attrName>
                                        </p:attrNameLst>
                                      </p:cBhvr>
                                      <p:to>
                                        <p:strVal val="visible"/>
                                      </p:to>
                                    </p:set>
                                    <p:animEffect transition="in" filter="blinds(horizontal)">
                                      <p:cBhvr>
                                        <p:cTn id="12" dur="500"/>
                                        <p:tgtEl>
                                          <p:spTgt spid="58371">
                                            <p:txEl>
                                              <p:charRg st="58" end="18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8371">
                                            <p:txEl>
                                              <p:charRg st="183" end="258"/>
                                            </p:txEl>
                                          </p:spTgt>
                                        </p:tgtEl>
                                        <p:attrNameLst>
                                          <p:attrName>style.visibility</p:attrName>
                                        </p:attrNameLst>
                                      </p:cBhvr>
                                      <p:to>
                                        <p:strVal val="visible"/>
                                      </p:to>
                                    </p:set>
                                    <p:animEffect transition="in" filter="blinds(horizontal)">
                                      <p:cBhvr>
                                        <p:cTn id="17" dur="500"/>
                                        <p:tgtEl>
                                          <p:spTgt spid="58371">
                                            <p:txEl>
                                              <p:charRg st="183" end="25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Picture 59393" descr="0502Fo22L"/>
          <p:cNvPicPr>
            <a:picLocks noChangeAspect="1"/>
          </p:cNvPicPr>
          <p:nvPr/>
        </p:nvPicPr>
        <p:blipFill>
          <a:blip r:embed="rId1"/>
          <a:stretch>
            <a:fillRect/>
          </a:stretch>
        </p:blipFill>
        <p:spPr>
          <a:xfrm>
            <a:off x="0" y="0"/>
            <a:ext cx="9144000" cy="6278563"/>
          </a:xfrm>
          <a:prstGeom prst="rect">
            <a:avLst/>
          </a:prstGeom>
          <a:noFill/>
          <a:ln w="9525">
            <a:noFill/>
          </a:ln>
        </p:spPr>
      </p:pic>
      <p:sp>
        <p:nvSpPr>
          <p:cNvPr id="59395" name="Rectangles 59394"/>
          <p:cNvSpPr/>
          <p:nvPr/>
        </p:nvSpPr>
        <p:spPr>
          <a:xfrm>
            <a:off x="190500" y="5835650"/>
            <a:ext cx="8724900" cy="946150"/>
          </a:xfrm>
          <a:prstGeom prst="rect">
            <a:avLst/>
          </a:prstGeom>
          <a:solidFill>
            <a:schemeClr val="tx1"/>
          </a:solidFill>
          <a:ln w="9525">
            <a:noFill/>
          </a:ln>
        </p:spPr>
        <p:txBody>
          <a:bodyPr anchor="ctr" anchorCtr="0">
            <a:spAutoFit/>
          </a:bodyPr>
          <a:p>
            <a:pPr algn="just"/>
            <a:r>
              <a:rPr lang="vi-VN" altLang="x-none" sz="2800" b="1">
                <a:solidFill>
                  <a:srgbClr val="000000"/>
                </a:solidFill>
              </a:rPr>
              <a:t>+ Cùng hành quân với bộ đội là những đoàn dân công phục vụ chiến đấu:</a:t>
            </a:r>
            <a:r>
              <a:rPr lang="vi-VN" altLang="x-none" sz="2800" i="1">
                <a:solidFill>
                  <a:srgbClr val="000000"/>
                </a:solidFill>
              </a:rPr>
              <a:t>   </a:t>
            </a:r>
            <a:r>
              <a:rPr lang="vi-VN" altLang="x-none" sz="2800" i="1">
                <a:solidFill>
                  <a:srgbClr val="0000FF"/>
                </a:solidFill>
              </a:rPr>
              <a:t>"Dân công …lửa bay"</a:t>
            </a:r>
            <a:endParaRPr sz="2800" i="1">
              <a:solidFill>
                <a:srgbClr val="0000FF"/>
              </a:solidFill>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blinds(horizontal)">
                                      <p:cBhvr>
                                        <p:cTn id="7"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Rectangles 60417"/>
          <p:cNvSpPr/>
          <p:nvPr/>
        </p:nvSpPr>
        <p:spPr>
          <a:xfrm>
            <a:off x="381000" y="228600"/>
            <a:ext cx="8458200" cy="6427788"/>
          </a:xfrm>
          <a:prstGeom prst="rect">
            <a:avLst/>
          </a:prstGeom>
          <a:solidFill>
            <a:schemeClr val="tx1"/>
          </a:solidFill>
          <a:ln w="9525">
            <a:noFill/>
          </a:ln>
        </p:spPr>
        <p:txBody>
          <a:bodyPr anchor="ctr" anchorCtr="0">
            <a:spAutoFit/>
          </a:bodyPr>
          <a:p>
            <a:pPr algn="just"/>
            <a:r>
              <a:rPr lang="vi-VN" altLang="x-none" sz="3200">
                <a:solidFill>
                  <a:srgbClr val="FF3300"/>
                </a:solidFill>
              </a:rPr>
              <a:t>. </a:t>
            </a:r>
            <a:r>
              <a:rPr lang="vi-VN" altLang="x-none" sz="3200" b="1">
                <a:solidFill>
                  <a:srgbClr val="FF3300"/>
                </a:solidFill>
              </a:rPr>
              <a:t>Những bó đuốc đỏ rực soi đường:</a:t>
            </a:r>
            <a:r>
              <a:rPr lang="vi-VN" altLang="x-none" sz="3200">
                <a:solidFill>
                  <a:srgbClr val="FF3300"/>
                </a:solidFill>
              </a:rPr>
              <a:t> </a:t>
            </a:r>
            <a:endParaRPr sz="3200">
              <a:solidFill>
                <a:srgbClr val="FF3300"/>
              </a:solidFill>
            </a:endParaRPr>
          </a:p>
          <a:p>
            <a:pPr algn="just"/>
            <a:r>
              <a:rPr sz="3200">
                <a:solidFill>
                  <a:srgbClr val="000000"/>
                </a:solidFill>
                <a:sym typeface="Wingdings" panose="05000000000000000000" pitchFamily="2" charset="2"/>
              </a:rPr>
              <a:t> </a:t>
            </a:r>
            <a:r>
              <a:rPr lang="vi-VN" altLang="x-none" sz="3200">
                <a:solidFill>
                  <a:srgbClr val="000000"/>
                </a:solidFill>
              </a:rPr>
              <a:t>làm sáng bừng </a:t>
            </a:r>
            <a:r>
              <a:rPr lang="vi-VN" altLang="x-none" sz="3200">
                <a:solidFill>
                  <a:srgbClr val="0000FF"/>
                </a:solidFill>
              </a:rPr>
              <a:t>hình ảnh những đoàn dân công tiếp lương tải đạn.</a:t>
            </a:r>
            <a:r>
              <a:rPr lang="vi-VN" altLang="x-none" sz="3200">
                <a:solidFill>
                  <a:srgbClr val="000000"/>
                </a:solidFill>
              </a:rPr>
              <a:t> Họ đến từ nhiều miền quê với đủ mọi phương tiện chuyên chở, </a:t>
            </a:r>
            <a:r>
              <a:rPr lang="vi-VN" altLang="x-none" sz="3200">
                <a:solidFill>
                  <a:srgbClr val="0000FF"/>
                </a:solidFill>
              </a:rPr>
              <a:t>quyết tâm, kiên cường</a:t>
            </a:r>
            <a:r>
              <a:rPr lang="vi-VN" altLang="x-none" sz="3200">
                <a:solidFill>
                  <a:srgbClr val="000000"/>
                </a:solidFill>
              </a:rPr>
              <a:t> vượt núi đèo để đảm bảo sức mạnh cho bộ đội chiến đấu và chiến thắng.</a:t>
            </a:r>
            <a:endParaRPr lang="vi-VN" altLang="x-none" sz="3200">
              <a:solidFill>
                <a:srgbClr val="000000"/>
              </a:solidFill>
            </a:endParaRPr>
          </a:p>
          <a:p>
            <a:pPr algn="just"/>
            <a:r>
              <a:rPr lang="vi-VN" altLang="x-none" sz="3200">
                <a:solidFill>
                  <a:srgbClr val="000000"/>
                </a:solidFill>
              </a:rPr>
              <a:t>. </a:t>
            </a:r>
            <a:r>
              <a:rPr lang="vi-VN" altLang="x-none" sz="3200" b="1">
                <a:solidFill>
                  <a:srgbClr val="000000"/>
                </a:solidFill>
              </a:rPr>
              <a:t>Hình ảnh cường điệu: </a:t>
            </a:r>
            <a:endParaRPr sz="3200" b="1">
              <a:solidFill>
                <a:srgbClr val="000000"/>
              </a:solidFill>
            </a:endParaRPr>
          </a:p>
          <a:p>
            <a:pPr algn="ctr"/>
            <a:r>
              <a:rPr lang="vi-VN" altLang="x-none" sz="3200" b="1" i="1">
                <a:solidFill>
                  <a:srgbClr val="FF3300"/>
                </a:solidFill>
              </a:rPr>
              <a:t>"bước chân nát đá" </a:t>
            </a:r>
            <a:endParaRPr sz="3200" b="1" i="1">
              <a:solidFill>
                <a:srgbClr val="FF3300"/>
              </a:solidFill>
            </a:endParaRPr>
          </a:p>
          <a:p>
            <a:pPr algn="just"/>
            <a:r>
              <a:rPr sz="3200">
                <a:solidFill>
                  <a:srgbClr val="000000"/>
                </a:solidFill>
                <a:sym typeface="Wingdings" panose="05000000000000000000" pitchFamily="2" charset="2"/>
              </a:rPr>
              <a:t></a:t>
            </a:r>
            <a:r>
              <a:rPr lang="vi-VN" altLang="x-none" sz="3200">
                <a:solidFill>
                  <a:srgbClr val="000000"/>
                </a:solidFill>
              </a:rPr>
              <a:t> khẳng định </a:t>
            </a:r>
            <a:r>
              <a:rPr lang="vi-VN" altLang="x-none" sz="3200" b="1">
                <a:solidFill>
                  <a:srgbClr val="0000FF"/>
                </a:solidFill>
              </a:rPr>
              <a:t>ý chí phi thường, sức mạnh to lớn</a:t>
            </a:r>
            <a:r>
              <a:rPr lang="vi-VN" altLang="x-none" sz="3200">
                <a:solidFill>
                  <a:srgbClr val="000000"/>
                </a:solidFill>
              </a:rPr>
              <a:t> của nhân dân trong kháng chiến. </a:t>
            </a:r>
            <a:endParaRPr sz="3200">
              <a:solidFill>
                <a:srgbClr val="000000"/>
              </a:solidFill>
            </a:endParaRPr>
          </a:p>
          <a:p>
            <a:pPr algn="just"/>
            <a:r>
              <a:rPr sz="3200">
                <a:solidFill>
                  <a:srgbClr val="000000"/>
                </a:solidFill>
                <a:sym typeface="Wingdings" panose="05000000000000000000" pitchFamily="2" charset="2"/>
              </a:rPr>
              <a:t></a:t>
            </a:r>
            <a:r>
              <a:rPr lang="vi-VN" altLang="x-none" sz="3200">
                <a:solidFill>
                  <a:srgbClr val="000000"/>
                </a:solidFill>
              </a:rPr>
              <a:t> Đây là cuộc chiến đấu của cả dân tộc vì chính nghĩa, </a:t>
            </a:r>
            <a:r>
              <a:rPr lang="vi-VN" altLang="x-none" sz="3200">
                <a:solidFill>
                  <a:srgbClr val="0000FF"/>
                </a:solidFill>
              </a:rPr>
              <a:t>vì thế ta nhất định thắng lợi.</a:t>
            </a:r>
            <a:endParaRPr sz="3200">
              <a:solidFill>
                <a:srgbClr val="0000FF"/>
              </a:solidFill>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418">
                                            <p:txEl>
                                              <p:charRg st="0" end="35"/>
                                            </p:txEl>
                                          </p:spTgt>
                                        </p:tgtEl>
                                        <p:attrNameLst>
                                          <p:attrName>style.visibility</p:attrName>
                                        </p:attrNameLst>
                                      </p:cBhvr>
                                      <p:to>
                                        <p:strVal val="visible"/>
                                      </p:to>
                                    </p:set>
                                    <p:animEffect transition="in" filter="blinds(horizontal)">
                                      <p:cBhvr>
                                        <p:cTn id="7" dur="500"/>
                                        <p:tgtEl>
                                          <p:spTgt spid="60418">
                                            <p:txEl>
                                              <p:charRg st="0" end="3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0418">
                                            <p:txEl>
                                              <p:charRg st="35" end="252"/>
                                            </p:txEl>
                                          </p:spTgt>
                                        </p:tgtEl>
                                        <p:attrNameLst>
                                          <p:attrName>style.visibility</p:attrName>
                                        </p:attrNameLst>
                                      </p:cBhvr>
                                      <p:to>
                                        <p:strVal val="visible"/>
                                      </p:to>
                                    </p:set>
                                    <p:animEffect transition="in" filter="blinds(horizontal)">
                                      <p:cBhvr>
                                        <p:cTn id="12" dur="500"/>
                                        <p:tgtEl>
                                          <p:spTgt spid="60418">
                                            <p:txEl>
                                              <p:charRg st="35" end="25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0418">
                                            <p:txEl>
                                              <p:charRg st="252" end="276"/>
                                            </p:txEl>
                                          </p:spTgt>
                                        </p:tgtEl>
                                        <p:attrNameLst>
                                          <p:attrName>style.visibility</p:attrName>
                                        </p:attrNameLst>
                                      </p:cBhvr>
                                      <p:to>
                                        <p:strVal val="visible"/>
                                      </p:to>
                                    </p:set>
                                    <p:animEffect transition="in" filter="blinds(horizontal)">
                                      <p:cBhvr>
                                        <p:cTn id="17" dur="500"/>
                                        <p:tgtEl>
                                          <p:spTgt spid="60418">
                                            <p:txEl>
                                              <p:charRg st="252" end="27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0418">
                                            <p:txEl>
                                              <p:charRg st="276" end="296"/>
                                            </p:txEl>
                                          </p:spTgt>
                                        </p:tgtEl>
                                        <p:attrNameLst>
                                          <p:attrName>style.visibility</p:attrName>
                                        </p:attrNameLst>
                                      </p:cBhvr>
                                      <p:to>
                                        <p:strVal val="visible"/>
                                      </p:to>
                                    </p:set>
                                    <p:animEffect transition="in" filter="blinds(horizontal)">
                                      <p:cBhvr>
                                        <p:cTn id="22" dur="500"/>
                                        <p:tgtEl>
                                          <p:spTgt spid="60418">
                                            <p:txEl>
                                              <p:charRg st="276" end="29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0418">
                                            <p:txEl>
                                              <p:charRg st="296" end="376"/>
                                            </p:txEl>
                                          </p:spTgt>
                                        </p:tgtEl>
                                        <p:attrNameLst>
                                          <p:attrName>style.visibility</p:attrName>
                                        </p:attrNameLst>
                                      </p:cBhvr>
                                      <p:to>
                                        <p:strVal val="visible"/>
                                      </p:to>
                                    </p:set>
                                    <p:animEffect transition="in" filter="blinds(horizontal)">
                                      <p:cBhvr>
                                        <p:cTn id="27" dur="500"/>
                                        <p:tgtEl>
                                          <p:spTgt spid="60418">
                                            <p:txEl>
                                              <p:charRg st="296" end="37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0418">
                                            <p:txEl>
                                              <p:charRg st="376" end="462"/>
                                            </p:txEl>
                                          </p:spTgt>
                                        </p:tgtEl>
                                        <p:attrNameLst>
                                          <p:attrName>style.visibility</p:attrName>
                                        </p:attrNameLst>
                                      </p:cBhvr>
                                      <p:to>
                                        <p:strVal val="visible"/>
                                      </p:to>
                                    </p:set>
                                    <p:animEffect transition="in" filter="blinds(horizontal)">
                                      <p:cBhvr>
                                        <p:cTn id="32" dur="500"/>
                                        <p:tgtEl>
                                          <p:spTgt spid="60418">
                                            <p:txEl>
                                              <p:charRg st="376" end="46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Rectangles 61441"/>
          <p:cNvSpPr/>
          <p:nvPr/>
        </p:nvSpPr>
        <p:spPr>
          <a:xfrm>
            <a:off x="381000" y="188913"/>
            <a:ext cx="8458200" cy="6497637"/>
          </a:xfrm>
          <a:prstGeom prst="rect">
            <a:avLst/>
          </a:prstGeom>
          <a:solidFill>
            <a:schemeClr val="tx1"/>
          </a:solidFill>
          <a:ln w="9525">
            <a:noFill/>
          </a:ln>
        </p:spPr>
        <p:txBody>
          <a:bodyPr anchor="ctr" anchorCtr="0">
            <a:spAutoFit/>
          </a:bodyPr>
          <a:p>
            <a:pPr algn="just"/>
            <a:r>
              <a:rPr lang="vi-VN" altLang="x-none" sz="2800">
                <a:solidFill>
                  <a:srgbClr val="000000"/>
                </a:solidFill>
              </a:rPr>
              <a:t>+ Niềm lạc quan tin tưởng vững chắc:</a:t>
            </a:r>
            <a:endParaRPr lang="vi-VN" altLang="x-none" sz="2800">
              <a:solidFill>
                <a:srgbClr val="000000"/>
              </a:solidFill>
            </a:endParaRPr>
          </a:p>
          <a:p>
            <a:pPr algn="just"/>
            <a:r>
              <a:rPr lang="vi-VN" altLang="x-none" sz="2800">
                <a:solidFill>
                  <a:srgbClr val="000000"/>
                </a:solidFill>
              </a:rPr>
              <a:t>             </a:t>
            </a:r>
            <a:r>
              <a:rPr lang="vi-VN" altLang="x-none" sz="2800" b="1" i="1">
                <a:solidFill>
                  <a:srgbClr val="0000FF"/>
                </a:solidFill>
              </a:rPr>
              <a:t>"Nghìn đêm …… ngày mai lên"</a:t>
            </a:r>
            <a:endParaRPr lang="vi-VN" altLang="x-none" sz="2800" b="1" i="1">
              <a:solidFill>
                <a:srgbClr val="0000FF"/>
              </a:solidFill>
            </a:endParaRPr>
          </a:p>
          <a:p>
            <a:pPr algn="just"/>
            <a:r>
              <a:rPr sz="2800">
                <a:solidFill>
                  <a:srgbClr val="0000FF"/>
                </a:solidFill>
              </a:rPr>
              <a:t>   </a:t>
            </a:r>
            <a:r>
              <a:rPr lang="vi-VN" altLang="x-none" sz="2800">
                <a:solidFill>
                  <a:srgbClr val="0000FF"/>
                </a:solidFill>
              </a:rPr>
              <a:t>. Tương quan đối lập giữa </a:t>
            </a:r>
            <a:r>
              <a:rPr lang="vi-VN" altLang="x-none" sz="2800" b="1">
                <a:solidFill>
                  <a:srgbClr val="FF3300"/>
                </a:solidFill>
              </a:rPr>
              <a:t>bóng tối</a:t>
            </a:r>
            <a:r>
              <a:rPr lang="vi-VN" altLang="x-none" sz="2800">
                <a:solidFill>
                  <a:srgbClr val="0000FF"/>
                </a:solidFill>
              </a:rPr>
              <a:t> và </a:t>
            </a:r>
            <a:r>
              <a:rPr lang="vi-VN" altLang="x-none" sz="2800" b="1">
                <a:solidFill>
                  <a:srgbClr val="0000FF"/>
                </a:solidFill>
              </a:rPr>
              <a:t>ánh sáng:</a:t>
            </a:r>
            <a:r>
              <a:rPr lang="vi-VN" altLang="x-none" sz="2800">
                <a:solidFill>
                  <a:srgbClr val="0000FF"/>
                </a:solidFill>
              </a:rPr>
              <a:t> </a:t>
            </a:r>
            <a:endParaRPr lang="vi-VN" altLang="x-none" sz="2800">
              <a:solidFill>
                <a:srgbClr val="0000FF"/>
              </a:solidFill>
            </a:endParaRPr>
          </a:p>
          <a:p>
            <a:pPr algn="just"/>
            <a:r>
              <a:rPr sz="2800">
                <a:solidFill>
                  <a:srgbClr val="000000"/>
                </a:solidFill>
                <a:sym typeface="Wingdings" panose="05000000000000000000" pitchFamily="2" charset="2"/>
              </a:rPr>
              <a:t> </a:t>
            </a:r>
            <a:r>
              <a:rPr lang="vi-VN" altLang="x-none" sz="2800">
                <a:solidFill>
                  <a:srgbClr val="000000"/>
                </a:solidFill>
              </a:rPr>
              <a:t>Bóng đêm </a:t>
            </a:r>
            <a:r>
              <a:rPr lang="vi-VN" altLang="x-none" sz="2800" b="1">
                <a:solidFill>
                  <a:srgbClr val="000000"/>
                </a:solidFill>
              </a:rPr>
              <a:t>đen tối</a:t>
            </a:r>
            <a:r>
              <a:rPr lang="vi-VN" altLang="x-none" sz="2800">
                <a:solidFill>
                  <a:srgbClr val="000000"/>
                </a:solidFill>
              </a:rPr>
              <a:t> thăm thẳm (gợi kiếp sống nô lệ của dân tộc dưới ách đô hộ của kẻ thù)  &gt;&lt; </a:t>
            </a:r>
            <a:r>
              <a:rPr lang="vi-VN" altLang="x-none" sz="2800" b="1">
                <a:solidFill>
                  <a:srgbClr val="000000"/>
                </a:solidFill>
              </a:rPr>
              <a:t>ánh sáng</a:t>
            </a:r>
            <a:r>
              <a:rPr lang="vi-VN" altLang="x-none" sz="2800">
                <a:solidFill>
                  <a:srgbClr val="000000"/>
                </a:solidFill>
              </a:rPr>
              <a:t> của niềm tin vào ngày mai chiến thắng huy hoàng, tốt đẹp.</a:t>
            </a:r>
            <a:endParaRPr lang="vi-VN" altLang="x-none" sz="2800">
              <a:solidFill>
                <a:srgbClr val="000000"/>
              </a:solidFill>
            </a:endParaRPr>
          </a:p>
          <a:p>
            <a:pPr algn="just"/>
            <a:r>
              <a:rPr sz="2800">
                <a:solidFill>
                  <a:srgbClr val="000000"/>
                </a:solidFill>
              </a:rPr>
              <a:t>   </a:t>
            </a:r>
            <a:r>
              <a:rPr lang="vi-VN" altLang="x-none" sz="2800" b="1">
                <a:solidFill>
                  <a:srgbClr val="0000FF"/>
                </a:solidFill>
              </a:rPr>
              <a:t>. Ánh sáng lấn át bóng tối:</a:t>
            </a:r>
            <a:r>
              <a:rPr lang="vi-VN" altLang="x-none" sz="2800">
                <a:solidFill>
                  <a:srgbClr val="000000"/>
                </a:solidFill>
              </a:rPr>
              <a:t> </a:t>
            </a:r>
            <a:endParaRPr sz="2800">
              <a:solidFill>
                <a:srgbClr val="000000"/>
              </a:solidFill>
            </a:endParaRPr>
          </a:p>
          <a:p>
            <a:pPr algn="just"/>
            <a:r>
              <a:rPr sz="2800">
                <a:solidFill>
                  <a:srgbClr val="000000"/>
                </a:solidFill>
                <a:sym typeface="Wingdings" panose="05000000000000000000" pitchFamily="2" charset="2"/>
              </a:rPr>
              <a:t> </a:t>
            </a:r>
            <a:r>
              <a:rPr lang="vi-VN" altLang="x-none" sz="2800">
                <a:solidFill>
                  <a:srgbClr val="000000"/>
                </a:solidFill>
              </a:rPr>
              <a:t>chiến thắng của dân tộc </a:t>
            </a:r>
            <a:r>
              <a:rPr lang="vi-VN" altLang="x-none" sz="2800" b="1">
                <a:solidFill>
                  <a:srgbClr val="000000"/>
                </a:solidFill>
              </a:rPr>
              <a:t>là tất yếu trước</a:t>
            </a:r>
            <a:r>
              <a:rPr lang="vi-VN" altLang="x-none" sz="2800">
                <a:solidFill>
                  <a:srgbClr val="000000"/>
                </a:solidFill>
              </a:rPr>
              <a:t> mọi kẻ thù hắc ám, ngày mai tươi sáng, hạnh phúc </a:t>
            </a:r>
            <a:r>
              <a:rPr lang="vi-VN" altLang="x-none" sz="2800" b="1">
                <a:solidFill>
                  <a:srgbClr val="000000"/>
                </a:solidFill>
              </a:rPr>
              <a:t>nhất định sẽ đến</a:t>
            </a:r>
            <a:r>
              <a:rPr lang="vi-VN" altLang="x-none" sz="2800">
                <a:solidFill>
                  <a:srgbClr val="000000"/>
                </a:solidFill>
              </a:rPr>
              <a:t> với dân tộc ta.</a:t>
            </a:r>
            <a:endParaRPr lang="vi-VN" altLang="x-none" sz="2800">
              <a:solidFill>
                <a:srgbClr val="000000"/>
              </a:solidFill>
            </a:endParaRPr>
          </a:p>
          <a:p>
            <a:pPr algn="just"/>
            <a:r>
              <a:rPr lang="vi-VN" altLang="x-none" sz="2800" b="1" i="1">
                <a:solidFill>
                  <a:srgbClr val="0000FF"/>
                </a:solidFill>
              </a:rPr>
              <a:t>=&gt; Đoạn thơ vừa đậm chất sử thi vừa giàu tính lãng mạn</a:t>
            </a:r>
            <a:r>
              <a:rPr sz="2800" b="1" i="1">
                <a:solidFill>
                  <a:srgbClr val="0000FF"/>
                </a:solidFill>
              </a:rPr>
              <a:t> </a:t>
            </a:r>
            <a:r>
              <a:rPr sz="2800" b="1" i="1">
                <a:solidFill>
                  <a:srgbClr val="0000FF"/>
                </a:solidFill>
                <a:sym typeface="Wingdings" panose="05000000000000000000" pitchFamily="2" charset="2"/>
              </a:rPr>
              <a:t></a:t>
            </a:r>
            <a:r>
              <a:rPr lang="vi-VN" altLang="x-none" sz="2800" b="1" i="1">
                <a:solidFill>
                  <a:srgbClr val="0000FF"/>
                </a:solidFill>
              </a:rPr>
              <a:t> khắc họa sâu sắc cuộc kháng chiến toàn dân, toàn diện, trường kì, đầy gian khổ hi sinh nhưng nhất định thắng lợi của dân tộc.</a:t>
            </a:r>
            <a:endParaRPr lang="vi-VN" altLang="x-none" sz="2800" b="1" i="1">
              <a:solidFill>
                <a:srgbClr val="0000FF"/>
              </a:solidFill>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2">
                                            <p:txEl>
                                              <p:charRg st="0" end="37"/>
                                            </p:txEl>
                                          </p:spTgt>
                                        </p:tgtEl>
                                        <p:attrNameLst>
                                          <p:attrName>style.visibility</p:attrName>
                                        </p:attrNameLst>
                                      </p:cBhvr>
                                      <p:to>
                                        <p:strVal val="visible"/>
                                      </p:to>
                                    </p:set>
                                    <p:animEffect transition="in" filter="blinds(horizontal)">
                                      <p:cBhvr>
                                        <p:cTn id="7" dur="500"/>
                                        <p:tgtEl>
                                          <p:spTgt spid="61442">
                                            <p:txEl>
                                              <p:charRg st="0" end="3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2">
                                            <p:txEl>
                                              <p:charRg st="37" end="78"/>
                                            </p:txEl>
                                          </p:spTgt>
                                        </p:tgtEl>
                                        <p:attrNameLst>
                                          <p:attrName>style.visibility</p:attrName>
                                        </p:attrNameLst>
                                      </p:cBhvr>
                                      <p:to>
                                        <p:strVal val="visible"/>
                                      </p:to>
                                    </p:set>
                                    <p:animEffect transition="in" filter="blinds(horizontal)">
                                      <p:cBhvr>
                                        <p:cTn id="12" dur="500"/>
                                        <p:tgtEl>
                                          <p:spTgt spid="61442">
                                            <p:txEl>
                                              <p:charRg st="37" end="7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42">
                                            <p:txEl>
                                              <p:charRg st="78" end="130"/>
                                            </p:txEl>
                                          </p:spTgt>
                                        </p:tgtEl>
                                        <p:attrNameLst>
                                          <p:attrName>style.visibility</p:attrName>
                                        </p:attrNameLst>
                                      </p:cBhvr>
                                      <p:to>
                                        <p:strVal val="visible"/>
                                      </p:to>
                                    </p:set>
                                    <p:animEffect transition="in" filter="blinds(horizontal)">
                                      <p:cBhvr>
                                        <p:cTn id="17" dur="500"/>
                                        <p:tgtEl>
                                          <p:spTgt spid="61442">
                                            <p:txEl>
                                              <p:charRg st="78" end="13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1442">
                                            <p:txEl>
                                              <p:charRg st="130" end="290"/>
                                            </p:txEl>
                                          </p:spTgt>
                                        </p:tgtEl>
                                        <p:attrNameLst>
                                          <p:attrName>style.visibility</p:attrName>
                                        </p:attrNameLst>
                                      </p:cBhvr>
                                      <p:to>
                                        <p:strVal val="visible"/>
                                      </p:to>
                                    </p:set>
                                    <p:animEffect transition="in" filter="blinds(horizontal)">
                                      <p:cBhvr>
                                        <p:cTn id="22" dur="500"/>
                                        <p:tgtEl>
                                          <p:spTgt spid="61442">
                                            <p:txEl>
                                              <p:charRg st="130" end="29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1442">
                                            <p:txEl>
                                              <p:charRg st="290" end="322"/>
                                            </p:txEl>
                                          </p:spTgt>
                                        </p:tgtEl>
                                        <p:attrNameLst>
                                          <p:attrName>style.visibility</p:attrName>
                                        </p:attrNameLst>
                                      </p:cBhvr>
                                      <p:to>
                                        <p:strVal val="visible"/>
                                      </p:to>
                                    </p:set>
                                    <p:animEffect transition="in" filter="blinds(horizontal)">
                                      <p:cBhvr>
                                        <p:cTn id="27" dur="500"/>
                                        <p:tgtEl>
                                          <p:spTgt spid="61442">
                                            <p:txEl>
                                              <p:charRg st="290" end="32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1442">
                                            <p:txEl>
                                              <p:charRg st="322" end="447"/>
                                            </p:txEl>
                                          </p:spTgt>
                                        </p:tgtEl>
                                        <p:attrNameLst>
                                          <p:attrName>style.visibility</p:attrName>
                                        </p:attrNameLst>
                                      </p:cBhvr>
                                      <p:to>
                                        <p:strVal val="visible"/>
                                      </p:to>
                                    </p:set>
                                    <p:animEffect transition="in" filter="blinds(horizontal)">
                                      <p:cBhvr>
                                        <p:cTn id="32" dur="500"/>
                                        <p:tgtEl>
                                          <p:spTgt spid="61442">
                                            <p:txEl>
                                              <p:charRg st="322" end="44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1442">
                                            <p:txEl>
                                              <p:charRg st="447" end="630"/>
                                            </p:txEl>
                                          </p:spTgt>
                                        </p:tgtEl>
                                        <p:attrNameLst>
                                          <p:attrName>style.visibility</p:attrName>
                                        </p:attrNameLst>
                                      </p:cBhvr>
                                      <p:to>
                                        <p:strVal val="visible"/>
                                      </p:to>
                                    </p:set>
                                    <p:animEffect transition="in" filter="blinds(horizontal)">
                                      <p:cBhvr>
                                        <p:cTn id="37" dur="500"/>
                                        <p:tgtEl>
                                          <p:spTgt spid="61442">
                                            <p:txEl>
                                              <p:charRg st="447" end="63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6" name="Picture 62465"/>
          <p:cNvPicPr>
            <a:picLocks noChangeAspect="1"/>
          </p:cNvPicPr>
          <p:nvPr/>
        </p:nvPicPr>
        <p:blipFill>
          <a:blip r:embed="rId1">
            <a:lum bright="12000"/>
          </a:blip>
          <a:stretch>
            <a:fillRect/>
          </a:stretch>
        </p:blipFill>
        <p:spPr>
          <a:xfrm>
            <a:off x="685800" y="0"/>
            <a:ext cx="7315200" cy="6950075"/>
          </a:xfrm>
          <a:prstGeom prst="rect">
            <a:avLst/>
          </a:prstGeom>
          <a:noFill/>
          <a:ln w="9525">
            <a:noFill/>
          </a:ln>
        </p:spPr>
      </p:pic>
      <p:sp>
        <p:nvSpPr>
          <p:cNvPr id="62467" name="Rectangles 62466"/>
          <p:cNvSpPr/>
          <p:nvPr/>
        </p:nvSpPr>
        <p:spPr>
          <a:xfrm>
            <a:off x="2514600" y="6400800"/>
            <a:ext cx="4416425" cy="457200"/>
          </a:xfrm>
          <a:prstGeom prst="rect">
            <a:avLst/>
          </a:prstGeom>
          <a:solidFill>
            <a:schemeClr val="tx1"/>
          </a:solidFill>
          <a:ln w="9525">
            <a:noFill/>
          </a:ln>
        </p:spPr>
        <p:txBody>
          <a:bodyPr wrap="none" anchor="ctr" anchorCtr="0">
            <a:spAutoFit/>
          </a:bodyPr>
          <a:p>
            <a:r>
              <a:rPr sz="2400" dirty="0" err="1">
                <a:solidFill>
                  <a:srgbClr val="003300"/>
                </a:solidFill>
                <a:cs typeface="Arial" panose="020B0604020202020204" pitchFamily="34" charset="0"/>
              </a:rPr>
              <a:t>Mở</a:t>
            </a:r>
            <a:r>
              <a:rPr sz="2400">
                <a:solidFill>
                  <a:srgbClr val="003300"/>
                </a:solidFill>
                <a:cs typeface="Arial" panose="020B0604020202020204" pitchFamily="34" charset="0"/>
              </a:rPr>
              <a:t> </a:t>
            </a:r>
            <a:r>
              <a:rPr sz="2400" dirty="0" err="1">
                <a:solidFill>
                  <a:srgbClr val="003300"/>
                </a:solidFill>
                <a:cs typeface="Arial" panose="020B0604020202020204" pitchFamily="34" charset="0"/>
              </a:rPr>
              <a:t>đường</a:t>
            </a:r>
            <a:r>
              <a:rPr sz="2400">
                <a:solidFill>
                  <a:srgbClr val="003300"/>
                </a:solidFill>
                <a:cs typeface="Arial" panose="020B0604020202020204" pitchFamily="34" charset="0"/>
              </a:rPr>
              <a:t> </a:t>
            </a:r>
            <a:r>
              <a:rPr sz="2400" dirty="0" err="1">
                <a:solidFill>
                  <a:srgbClr val="003300"/>
                </a:solidFill>
                <a:cs typeface="Arial" panose="020B0604020202020204" pitchFamily="34" charset="0"/>
              </a:rPr>
              <a:t>vào</a:t>
            </a:r>
            <a:r>
              <a:rPr sz="2400">
                <a:solidFill>
                  <a:srgbClr val="003300"/>
                </a:solidFill>
                <a:cs typeface="Arial" panose="020B0604020202020204" pitchFamily="34" charset="0"/>
              </a:rPr>
              <a:t> </a:t>
            </a:r>
            <a:r>
              <a:rPr sz="2400" dirty="0" err="1">
                <a:solidFill>
                  <a:srgbClr val="003300"/>
                </a:solidFill>
                <a:cs typeface="Arial" panose="020B0604020202020204" pitchFamily="34" charset="0"/>
              </a:rPr>
              <a:t>Điện</a:t>
            </a:r>
            <a:r>
              <a:rPr sz="2400">
                <a:solidFill>
                  <a:srgbClr val="003300"/>
                </a:solidFill>
                <a:cs typeface="Arial" panose="020B0604020202020204" pitchFamily="34" charset="0"/>
              </a:rPr>
              <a:t> </a:t>
            </a:r>
            <a:r>
              <a:rPr sz="2400" dirty="0" err="1">
                <a:solidFill>
                  <a:srgbClr val="003300"/>
                </a:solidFill>
                <a:cs typeface="Arial" panose="020B0604020202020204" pitchFamily="34" charset="0"/>
              </a:rPr>
              <a:t>Biên</a:t>
            </a:r>
            <a:r>
              <a:rPr sz="2400">
                <a:solidFill>
                  <a:srgbClr val="003300"/>
                </a:solidFill>
                <a:cs typeface="Arial" panose="020B0604020202020204" pitchFamily="34" charset="0"/>
              </a:rPr>
              <a:t> </a:t>
            </a:r>
            <a:r>
              <a:rPr sz="2400" dirty="0" err="1">
                <a:solidFill>
                  <a:srgbClr val="003300"/>
                </a:solidFill>
                <a:cs typeface="Arial" panose="020B0604020202020204" pitchFamily="34" charset="0"/>
              </a:rPr>
              <a:t>Phủ</a:t>
            </a:r>
            <a:r>
              <a:rPr sz="2400">
                <a:solidFill>
                  <a:srgbClr val="003300"/>
                </a:solidFill>
                <a:cs typeface="Arial" panose="020B0604020202020204" pitchFamily="34" charset="0"/>
              </a:rPr>
              <a:t>. </a:t>
            </a:r>
            <a:endParaRPr sz="2400">
              <a:solidFill>
                <a:srgbClr val="003300"/>
              </a:solidFill>
              <a:ea typeface="Arial" panose="020B0604020202020204" pitchFamily="34" charset="0"/>
            </a:endParaRPr>
          </a:p>
        </p:txBody>
      </p:sp>
    </p:spTree>
  </p:cSld>
  <p:clrMapOvr>
    <a:masterClrMapping/>
  </p:clrMapOvr>
  <p:transition spd="slow">
    <p:comb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Title 63489"/>
          <p:cNvSpPr>
            <a:spLocks noGrp="1"/>
          </p:cNvSpPr>
          <p:nvPr>
            <p:ph type="title"/>
          </p:nvPr>
        </p:nvSpPr>
        <p:spPr>
          <a:ln/>
        </p:spPr>
        <p:txBody>
          <a:bodyPr anchor="ctr" anchorCtr="0"/>
          <a:p/>
        </p:txBody>
      </p:sp>
      <p:pic>
        <p:nvPicPr>
          <p:cNvPr id="63491" name="Picture 63490" descr="lamduong"/>
          <p:cNvPicPr>
            <a:picLocks noChangeAspect="1"/>
          </p:cNvPicPr>
          <p:nvPr/>
        </p:nvPicPr>
        <p:blipFill>
          <a:blip r:embed="rId1">
            <a:lum bright="6000"/>
          </a:blip>
          <a:srcRect t="8000"/>
          <a:stretch>
            <a:fillRect/>
          </a:stretch>
        </p:blipFill>
        <p:spPr>
          <a:xfrm>
            <a:off x="990600" y="0"/>
            <a:ext cx="6905625" cy="7010400"/>
          </a:xfrm>
          <a:prstGeom prst="rect">
            <a:avLst/>
          </a:prstGeom>
          <a:noFill/>
          <a:ln w="9525">
            <a:noFill/>
          </a:ln>
        </p:spPr>
      </p:pic>
      <p:graphicFrame>
        <p:nvGraphicFramePr>
          <p:cNvPr id="63492" name="Content Placeholder 63491"/>
          <p:cNvGraphicFramePr/>
          <p:nvPr>
            <p:ph idx="1"/>
          </p:nvPr>
        </p:nvGraphicFramePr>
        <p:xfrm>
          <a:off x="7848600" y="6372225"/>
          <a:ext cx="1295400" cy="485775"/>
        </p:xfrm>
        <a:graphic>
          <a:graphicData uri="http://schemas.openxmlformats.org/presentationml/2006/ole">
            <mc:AlternateContent xmlns:mc="http://schemas.openxmlformats.org/markup-compatibility/2006">
              <mc:Choice xmlns:v="urn:schemas-microsoft-com:vml" Requires="v">
                <p:oleObj spid="_x0000_s3076" name="" r:id="rId2" imgW="1299210" imgH="481330" progId="Package">
                  <p:embed/>
                </p:oleObj>
              </mc:Choice>
              <mc:Fallback>
                <p:oleObj name="" r:id="rId2" imgW="1299210" imgH="481330" progId="Package">
                  <p:embed/>
                  <p:pic>
                    <p:nvPicPr>
                      <p:cNvPr id="0" name="Picture 3075"/>
                      <p:cNvPicPr/>
                      <p:nvPr/>
                    </p:nvPicPr>
                    <p:blipFill>
                      <a:blip r:embed="rId3"/>
                      <a:stretch>
                        <a:fillRect/>
                      </a:stretch>
                    </p:blipFill>
                    <p:spPr>
                      <a:xfrm>
                        <a:off x="7848600" y="6372225"/>
                        <a:ext cx="1295400" cy="485775"/>
                      </a:xfrm>
                      <a:prstGeom prst="rect">
                        <a:avLst/>
                      </a:prstGeom>
                      <a:noFill/>
                      <a:ln w="38100">
                        <a:miter/>
                      </a:ln>
                    </p:spPr>
                  </p:pic>
                </p:oleObj>
              </mc:Fallback>
            </mc:AlternateContent>
          </a:graphicData>
        </a:graphic>
      </p:graphicFrame>
      <p:sp>
        <p:nvSpPr>
          <p:cNvPr id="63493" name="Rectangles 63492"/>
          <p:cNvSpPr/>
          <p:nvPr/>
        </p:nvSpPr>
        <p:spPr>
          <a:xfrm>
            <a:off x="2514600" y="6400800"/>
            <a:ext cx="4416425" cy="457200"/>
          </a:xfrm>
          <a:prstGeom prst="rect">
            <a:avLst/>
          </a:prstGeom>
          <a:solidFill>
            <a:schemeClr val="tx1"/>
          </a:solidFill>
          <a:ln w="9525">
            <a:noFill/>
          </a:ln>
        </p:spPr>
        <p:txBody>
          <a:bodyPr wrap="none" anchor="ctr" anchorCtr="0">
            <a:spAutoFit/>
          </a:bodyPr>
          <a:p>
            <a:r>
              <a:rPr sz="2400" dirty="0" err="1">
                <a:solidFill>
                  <a:srgbClr val="003300"/>
                </a:solidFill>
                <a:cs typeface="Arial" panose="020B0604020202020204" pitchFamily="34" charset="0"/>
              </a:rPr>
              <a:t>Mở</a:t>
            </a:r>
            <a:r>
              <a:rPr sz="2400">
                <a:solidFill>
                  <a:srgbClr val="003300"/>
                </a:solidFill>
                <a:cs typeface="Arial" panose="020B0604020202020204" pitchFamily="34" charset="0"/>
              </a:rPr>
              <a:t> </a:t>
            </a:r>
            <a:r>
              <a:rPr sz="2400" dirty="0" err="1">
                <a:solidFill>
                  <a:srgbClr val="003300"/>
                </a:solidFill>
                <a:cs typeface="Arial" panose="020B0604020202020204" pitchFamily="34" charset="0"/>
              </a:rPr>
              <a:t>đường</a:t>
            </a:r>
            <a:r>
              <a:rPr sz="2400">
                <a:solidFill>
                  <a:srgbClr val="003300"/>
                </a:solidFill>
                <a:cs typeface="Arial" panose="020B0604020202020204" pitchFamily="34" charset="0"/>
              </a:rPr>
              <a:t> </a:t>
            </a:r>
            <a:r>
              <a:rPr sz="2400" dirty="0" err="1">
                <a:solidFill>
                  <a:srgbClr val="003300"/>
                </a:solidFill>
                <a:cs typeface="Arial" panose="020B0604020202020204" pitchFamily="34" charset="0"/>
              </a:rPr>
              <a:t>vào</a:t>
            </a:r>
            <a:r>
              <a:rPr sz="2400">
                <a:solidFill>
                  <a:srgbClr val="003300"/>
                </a:solidFill>
                <a:cs typeface="Arial" panose="020B0604020202020204" pitchFamily="34" charset="0"/>
              </a:rPr>
              <a:t> </a:t>
            </a:r>
            <a:r>
              <a:rPr sz="2400" dirty="0" err="1">
                <a:solidFill>
                  <a:srgbClr val="003300"/>
                </a:solidFill>
                <a:cs typeface="Arial" panose="020B0604020202020204" pitchFamily="34" charset="0"/>
              </a:rPr>
              <a:t>Điện</a:t>
            </a:r>
            <a:r>
              <a:rPr sz="2400">
                <a:solidFill>
                  <a:srgbClr val="003300"/>
                </a:solidFill>
                <a:cs typeface="Arial" panose="020B0604020202020204" pitchFamily="34" charset="0"/>
              </a:rPr>
              <a:t> </a:t>
            </a:r>
            <a:r>
              <a:rPr sz="2400" dirty="0" err="1">
                <a:solidFill>
                  <a:srgbClr val="003300"/>
                </a:solidFill>
                <a:cs typeface="Arial" panose="020B0604020202020204" pitchFamily="34" charset="0"/>
              </a:rPr>
              <a:t>Biên</a:t>
            </a:r>
            <a:r>
              <a:rPr sz="2400">
                <a:solidFill>
                  <a:srgbClr val="003300"/>
                </a:solidFill>
                <a:cs typeface="Arial" panose="020B0604020202020204" pitchFamily="34" charset="0"/>
              </a:rPr>
              <a:t> </a:t>
            </a:r>
            <a:r>
              <a:rPr sz="2400" dirty="0" err="1">
                <a:solidFill>
                  <a:srgbClr val="003300"/>
                </a:solidFill>
                <a:cs typeface="Arial" panose="020B0604020202020204" pitchFamily="34" charset="0"/>
              </a:rPr>
              <a:t>Phủ</a:t>
            </a:r>
            <a:r>
              <a:rPr sz="2400">
                <a:solidFill>
                  <a:srgbClr val="003300"/>
                </a:solidFill>
                <a:cs typeface="Arial" panose="020B0604020202020204" pitchFamily="34" charset="0"/>
              </a:rPr>
              <a:t>. </a:t>
            </a:r>
            <a:endParaRPr sz="2400">
              <a:solidFill>
                <a:srgbClr val="003300"/>
              </a:solidFill>
              <a:ea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10241" descr="caydaTT3"/>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0243" name="Title 10242"/>
          <p:cNvSpPr>
            <a:spLocks noGrp="1"/>
          </p:cNvSpPr>
          <p:nvPr>
            <p:ph type="title"/>
          </p:nvPr>
        </p:nvSpPr>
        <p:spPr>
          <a:xfrm>
            <a:off x="152400" y="152400"/>
            <a:ext cx="8229600" cy="838200"/>
          </a:xfrm>
          <a:ln/>
        </p:spPr>
        <p:txBody>
          <a:bodyPr anchor="ctr" anchorCtr="0"/>
          <a:p>
            <a:pPr algn="just"/>
            <a:r>
              <a:rPr lang="vi-VN" altLang="x-none" sz="3200" b="1">
                <a:solidFill>
                  <a:srgbClr val="0000FF"/>
                </a:solidFill>
              </a:rPr>
              <a:t>3. Vị trí đoạn trích:</a:t>
            </a:r>
            <a:endParaRPr sz="3200" b="1">
              <a:solidFill>
                <a:srgbClr val="0000FF"/>
              </a:solidFill>
            </a:endParaRPr>
          </a:p>
        </p:txBody>
      </p:sp>
      <p:sp>
        <p:nvSpPr>
          <p:cNvPr id="10244" name="Text Placeholder 10243"/>
          <p:cNvSpPr>
            <a:spLocks noGrp="1"/>
          </p:cNvSpPr>
          <p:nvPr>
            <p:ph type="body" idx="1"/>
          </p:nvPr>
        </p:nvSpPr>
        <p:spPr>
          <a:xfrm>
            <a:off x="304800" y="990600"/>
            <a:ext cx="5791200" cy="609600"/>
          </a:xfrm>
          <a:solidFill>
            <a:schemeClr val="bg1"/>
          </a:solidFill>
          <a:ln/>
        </p:spPr>
        <p:txBody>
          <a:bodyPr/>
          <a:p>
            <a:pPr>
              <a:buNone/>
            </a:pPr>
            <a:r>
              <a:rPr lang="vi-VN" altLang="x-none"/>
              <a:t>Thuộc 90 câu đầu của bài thơ.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linds(horizontal)">
                                      <p:cBhvr>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blinds(horizontal)">
                                      <p:cBhvr>
                                        <p:cTn id="12" dur="500"/>
                                        <p:tgtEl>
                                          <p:spTgt spid="1024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244">
                                            <p:txEl>
                                              <p:charRg st="0" end="30"/>
                                            </p:txEl>
                                          </p:spTgt>
                                        </p:tgtEl>
                                        <p:attrNameLst>
                                          <p:attrName>style.visibility</p:attrName>
                                        </p:attrNameLst>
                                      </p:cBhvr>
                                      <p:to>
                                        <p:strVal val="visible"/>
                                      </p:to>
                                    </p:set>
                                    <p:animEffect transition="in" filter="blinds(horizontal)">
                                      <p:cBhvr>
                                        <p:cTn id="17" dur="500"/>
                                        <p:tgtEl>
                                          <p:spTgt spid="10244">
                                            <p:txEl>
                                              <p:charRg st="0" end="3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animBg="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4" name="Picture 64513" descr="ChienThangDienBien"/>
          <p:cNvPicPr>
            <a:picLocks noChangeAspect="1"/>
          </p:cNvPicPr>
          <p:nvPr/>
        </p:nvPicPr>
        <p:blipFill>
          <a:blip r:embed="rId1">
            <a:lum bright="6000"/>
          </a:blip>
          <a:srcRect l="7500" b="10001"/>
          <a:stretch>
            <a:fillRect/>
          </a:stretch>
        </p:blipFill>
        <p:spPr>
          <a:xfrm>
            <a:off x="0" y="685800"/>
            <a:ext cx="9144000" cy="6172200"/>
          </a:xfrm>
          <a:prstGeom prst="rect">
            <a:avLst/>
          </a:prstGeom>
          <a:noFill/>
          <a:ln w="9525">
            <a:noFill/>
          </a:ln>
        </p:spPr>
      </p:pic>
      <p:sp>
        <p:nvSpPr>
          <p:cNvPr id="64515" name="Rectangles 64514"/>
          <p:cNvSpPr/>
          <p:nvPr/>
        </p:nvSpPr>
        <p:spPr>
          <a:xfrm>
            <a:off x="228600" y="152400"/>
            <a:ext cx="8534400" cy="1373188"/>
          </a:xfrm>
          <a:prstGeom prst="rect">
            <a:avLst/>
          </a:prstGeom>
          <a:solidFill>
            <a:schemeClr val="tx1"/>
          </a:solidFill>
          <a:ln w="9525">
            <a:noFill/>
          </a:ln>
        </p:spPr>
        <p:txBody>
          <a:bodyPr anchor="ctr" anchorCtr="0">
            <a:spAutoFit/>
          </a:bodyPr>
          <a:p>
            <a:pPr algn="just"/>
            <a:r>
              <a:rPr lang="vi-VN" altLang="x-none" sz="2800">
                <a:solidFill>
                  <a:srgbClr val="000000"/>
                </a:solidFill>
              </a:rPr>
              <a:t> - Dân tộc ấy vượt qua bao thiếu thốn, gian khổ, hi sinh để lập nên những kì tích, những chiến công:</a:t>
            </a:r>
            <a:endParaRPr lang="vi-VN" altLang="x-none" sz="2800" i="1">
              <a:solidFill>
                <a:srgbClr val="000000"/>
              </a:solidFill>
            </a:endParaRPr>
          </a:p>
          <a:p>
            <a:pPr algn="just"/>
            <a:r>
              <a:rPr lang="vi-VN" altLang="x-none" sz="2800" i="1">
                <a:solidFill>
                  <a:srgbClr val="000000"/>
                </a:solidFill>
              </a:rPr>
              <a:t>    + </a:t>
            </a:r>
            <a:r>
              <a:rPr lang="vi-VN" altLang="x-none" sz="2800" b="1" i="1">
                <a:solidFill>
                  <a:srgbClr val="000000"/>
                </a:solidFill>
              </a:rPr>
              <a:t>“Tin vui …</a:t>
            </a:r>
            <a:r>
              <a:rPr sz="2800" b="1" i="1">
                <a:solidFill>
                  <a:srgbClr val="000000"/>
                </a:solidFill>
              </a:rPr>
              <a:t>…</a:t>
            </a:r>
            <a:r>
              <a:rPr lang="vi-VN" altLang="x-none" sz="2800" b="1" i="1">
                <a:solidFill>
                  <a:srgbClr val="000000"/>
                </a:solidFill>
              </a:rPr>
              <a:t> núi Hồng</a:t>
            </a:r>
            <a:r>
              <a:rPr sz="2800" b="1" i="1">
                <a:solidFill>
                  <a:srgbClr val="000000"/>
                </a:solidFill>
              </a:rPr>
              <a:t>”</a:t>
            </a:r>
            <a:endParaRPr sz="2800" b="1" i="1">
              <a:solidFill>
                <a:srgbClr val="000000"/>
              </a:solidFill>
            </a:endParaRPr>
          </a:p>
        </p:txBody>
      </p:sp>
      <p:sp>
        <p:nvSpPr>
          <p:cNvPr id="64516" name="Action Button: Movie 64515">
            <a:hlinkClick r:id="rId2" action="ppaction://hlinkfile"/>
          </p:cNvPr>
          <p:cNvSpPr/>
          <p:nvPr/>
        </p:nvSpPr>
        <p:spPr>
          <a:xfrm>
            <a:off x="8458200" y="6400800"/>
            <a:ext cx="533400" cy="304800"/>
          </a:xfrm>
          <a:prstGeom prst="actionButtonMovie">
            <a:avLst/>
          </a:prstGeom>
          <a:solidFill>
            <a:schemeClr val="accent1"/>
          </a:solidFill>
          <a:ln w="9525">
            <a:noFill/>
          </a:ln>
        </p:spPr>
        <p:txBody>
          <a:bodyPr/>
          <a:p>
            <a:endParaRPr lang="en-US"/>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4515">
                                            <p:txEl>
                                              <p:charRg st="0" end="101"/>
                                            </p:txEl>
                                          </p:spTgt>
                                        </p:tgtEl>
                                        <p:attrNameLst>
                                          <p:attrName>style.visibility</p:attrName>
                                        </p:attrNameLst>
                                      </p:cBhvr>
                                      <p:to>
                                        <p:strVal val="visible"/>
                                      </p:to>
                                    </p:set>
                                    <p:animEffect transition="in" filter="blinds(horizontal)">
                                      <p:cBhvr>
                                        <p:cTn id="7" dur="500"/>
                                        <p:tgtEl>
                                          <p:spTgt spid="64515">
                                            <p:txEl>
                                              <p:charRg st="0" end="10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4515">
                                            <p:txEl>
                                              <p:charRg st="101" end="129"/>
                                            </p:txEl>
                                          </p:spTgt>
                                        </p:tgtEl>
                                        <p:attrNameLst>
                                          <p:attrName>style.visibility</p:attrName>
                                        </p:attrNameLst>
                                      </p:cBhvr>
                                      <p:to>
                                        <p:strVal val="visible"/>
                                      </p:to>
                                    </p:set>
                                    <p:animEffect transition="in" filter="blinds(horizontal)">
                                      <p:cBhvr>
                                        <p:cTn id="12" dur="500"/>
                                        <p:tgtEl>
                                          <p:spTgt spid="64515">
                                            <p:txEl>
                                              <p:charRg st="101" end="12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8" name="Picture 65537" descr="Bộ đội ta reo mừng chiến thắng bên xác máy bay địch"/>
          <p:cNvPicPr>
            <a:picLocks noChangeAspect="1"/>
          </p:cNvPicPr>
          <p:nvPr/>
        </p:nvPicPr>
        <p:blipFill>
          <a:blip r:embed="rId1">
            <a:lum bright="6000"/>
          </a:blip>
          <a:srcRect r="12500" b="11967"/>
          <a:stretch>
            <a:fillRect/>
          </a:stretch>
        </p:blipFill>
        <p:spPr>
          <a:xfrm>
            <a:off x="0" y="1092200"/>
            <a:ext cx="9144000" cy="5765800"/>
          </a:xfrm>
          <a:prstGeom prst="rect">
            <a:avLst/>
          </a:prstGeom>
          <a:noFill/>
          <a:ln w="9525">
            <a:noFill/>
          </a:ln>
        </p:spPr>
      </p:pic>
      <p:sp>
        <p:nvSpPr>
          <p:cNvPr id="65539" name="Rectangles 65538"/>
          <p:cNvSpPr/>
          <p:nvPr/>
        </p:nvSpPr>
        <p:spPr>
          <a:xfrm>
            <a:off x="228600" y="107950"/>
            <a:ext cx="8534400" cy="3016250"/>
          </a:xfrm>
          <a:prstGeom prst="rect">
            <a:avLst/>
          </a:prstGeom>
          <a:solidFill>
            <a:schemeClr val="tx1"/>
          </a:solidFill>
          <a:ln w="9525">
            <a:noFill/>
          </a:ln>
        </p:spPr>
        <p:txBody>
          <a:bodyPr anchor="ctr" anchorCtr="0">
            <a:spAutoFit/>
          </a:bodyPr>
          <a:p>
            <a:pPr algn="just"/>
            <a:r>
              <a:rPr sz="3200">
                <a:solidFill>
                  <a:srgbClr val="000000"/>
                </a:solidFill>
                <a:sym typeface="Wingdings" panose="05000000000000000000" pitchFamily="2" charset="2"/>
              </a:rPr>
              <a:t></a:t>
            </a:r>
            <a:r>
              <a:rPr lang="vi-VN" altLang="x-none" sz="3200">
                <a:solidFill>
                  <a:srgbClr val="000000"/>
                </a:solidFill>
              </a:rPr>
              <a:t> nhịp điệu thơ dồn dập, náo nức, phấn khởi + liệt kê những địa danh trải dọc </a:t>
            </a:r>
            <a:r>
              <a:rPr lang="vi-VN" altLang="x-none" sz="3200" i="1">
                <a:solidFill>
                  <a:srgbClr val="0000FF"/>
                </a:solidFill>
              </a:rPr>
              <a:t>“trăm miền”</a:t>
            </a:r>
            <a:r>
              <a:rPr lang="vi-VN" altLang="x-none" sz="3200">
                <a:solidFill>
                  <a:srgbClr val="000000"/>
                </a:solidFill>
              </a:rPr>
              <a:t> đất nước gắn với tin vui chiến thắng </a:t>
            </a:r>
            <a:endParaRPr sz="3200">
              <a:solidFill>
                <a:srgbClr val="000000"/>
              </a:solidFill>
            </a:endParaRPr>
          </a:p>
          <a:p>
            <a:pPr algn="just"/>
            <a:r>
              <a:rPr sz="3200">
                <a:solidFill>
                  <a:srgbClr val="000000"/>
                </a:solidFill>
                <a:sym typeface="Wingdings" panose="05000000000000000000" pitchFamily="2" charset="2"/>
              </a:rPr>
              <a:t></a:t>
            </a:r>
            <a:r>
              <a:rPr lang="vi-VN" altLang="x-none" sz="3200">
                <a:solidFill>
                  <a:srgbClr val="000000"/>
                </a:solidFill>
              </a:rPr>
              <a:t> </a:t>
            </a:r>
            <a:r>
              <a:rPr lang="vi-VN" altLang="x-none" sz="3200" b="1">
                <a:solidFill>
                  <a:srgbClr val="0000FF"/>
                </a:solidFill>
              </a:rPr>
              <a:t>cho thấy tốc độ thần kì của chiến thắng,</a:t>
            </a:r>
            <a:r>
              <a:rPr lang="vi-VN" altLang="x-none" sz="3200">
                <a:solidFill>
                  <a:srgbClr val="000000"/>
                </a:solidFill>
              </a:rPr>
              <a:t> niềm vui như lan tỏa đi và từ khắp nơi bay về Việt Bắc.</a:t>
            </a:r>
            <a:endParaRPr sz="3200">
              <a:solidFill>
                <a:srgbClr val="000000"/>
              </a:solidFill>
            </a:endParaRPr>
          </a:p>
        </p:txBody>
      </p:sp>
      <p:sp>
        <p:nvSpPr>
          <p:cNvPr id="65540" name="Rectangles 65539"/>
          <p:cNvSpPr/>
          <p:nvPr/>
        </p:nvSpPr>
        <p:spPr>
          <a:xfrm>
            <a:off x="3341688" y="6477000"/>
            <a:ext cx="5649912" cy="366713"/>
          </a:xfrm>
          <a:prstGeom prst="rect">
            <a:avLst/>
          </a:prstGeom>
          <a:solidFill>
            <a:schemeClr val="tx1"/>
          </a:solidFill>
          <a:ln w="9525">
            <a:noFill/>
          </a:ln>
        </p:spPr>
        <p:txBody>
          <a:bodyPr wrap="none" anchor="t" anchorCtr="0">
            <a:spAutoFit/>
          </a:bodyPr>
          <a:p>
            <a:r>
              <a:rPr i="1">
                <a:solidFill>
                  <a:srgbClr val="0000FF"/>
                </a:solidFill>
              </a:rPr>
              <a:t>Bộ đội ta reo mừng chiến thắng bên xác máy bay địch</a:t>
            </a:r>
            <a:endParaRPr i="1">
              <a:solidFill>
                <a:srgbClr val="0000FF"/>
              </a:solidFill>
            </a:endParaRPr>
          </a:p>
        </p:txBody>
      </p:sp>
      <p:sp>
        <p:nvSpPr>
          <p:cNvPr id="65541" name="Action Button: Movie 65540">
            <a:hlinkClick r:id="rId2" action="ppaction://hlinkfile"/>
          </p:cNvPr>
          <p:cNvSpPr/>
          <p:nvPr/>
        </p:nvSpPr>
        <p:spPr>
          <a:xfrm>
            <a:off x="8382000" y="5943600"/>
            <a:ext cx="533400" cy="304800"/>
          </a:xfrm>
          <a:prstGeom prst="actionButtonMovie">
            <a:avLst/>
          </a:prstGeom>
          <a:solidFill>
            <a:schemeClr val="accent1"/>
          </a:solidFill>
          <a:ln w="9525">
            <a:noFill/>
          </a:ln>
        </p:spPr>
        <p:txBody>
          <a:bodyPr/>
          <a:p>
            <a:endParaRPr lang="en-US"/>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blinds(horizontal)">
                                      <p:cBhvr>
                                        <p:cTn id="7" dur="500"/>
                                        <p:tgtEl>
                                          <p:spTgt spid="655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5539">
                                            <p:txEl>
                                              <p:charRg st="0" end="128"/>
                                            </p:txEl>
                                          </p:spTgt>
                                        </p:tgtEl>
                                        <p:attrNameLst>
                                          <p:attrName>style.visibility</p:attrName>
                                        </p:attrNameLst>
                                      </p:cBhvr>
                                      <p:to>
                                        <p:strVal val="visible"/>
                                      </p:to>
                                    </p:set>
                                    <p:animEffect transition="in" filter="blinds(horizontal)">
                                      <p:cBhvr>
                                        <p:cTn id="12" dur="500"/>
                                        <p:tgtEl>
                                          <p:spTgt spid="65539">
                                            <p:txEl>
                                              <p:charRg st="0" end="12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5539">
                                            <p:txEl>
                                              <p:charRg st="128" end="227"/>
                                            </p:txEl>
                                          </p:spTgt>
                                        </p:tgtEl>
                                        <p:attrNameLst>
                                          <p:attrName>style.visibility</p:attrName>
                                        </p:attrNameLst>
                                      </p:cBhvr>
                                      <p:to>
                                        <p:strVal val="visible"/>
                                      </p:to>
                                    </p:set>
                                    <p:animEffect transition="in" filter="blinds(horizontal)">
                                      <p:cBhvr>
                                        <p:cTn id="17" dur="500"/>
                                        <p:tgtEl>
                                          <p:spTgt spid="65539">
                                            <p:txEl>
                                              <p:charRg st="128" end="22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6562" name="Picture 66561" descr="img15-zoom"/>
          <p:cNvPicPr>
            <a:picLocks noChangeAspect="1"/>
          </p:cNvPicPr>
          <p:nvPr/>
        </p:nvPicPr>
        <p:blipFill>
          <a:blip r:embed="rId1"/>
          <a:stretch>
            <a:fillRect/>
          </a:stretch>
        </p:blipFill>
        <p:spPr>
          <a:xfrm>
            <a:off x="0" y="0"/>
            <a:ext cx="9144000" cy="6858000"/>
          </a:xfrm>
          <a:prstGeom prst="rect">
            <a:avLst/>
          </a:prstGeom>
          <a:noFill/>
          <a:ln w="9525">
            <a:noFill/>
          </a:ln>
        </p:spPr>
      </p:pic>
      <p:sp>
        <p:nvSpPr>
          <p:cNvPr id="66563" name="Rectangles 66562"/>
          <p:cNvSpPr/>
          <p:nvPr/>
        </p:nvSpPr>
        <p:spPr>
          <a:xfrm>
            <a:off x="228600" y="6262688"/>
            <a:ext cx="8763000" cy="366712"/>
          </a:xfrm>
          <a:prstGeom prst="rect">
            <a:avLst/>
          </a:prstGeom>
          <a:solidFill>
            <a:schemeClr val="tx1"/>
          </a:solidFill>
          <a:ln w="9525">
            <a:noFill/>
          </a:ln>
        </p:spPr>
        <p:txBody>
          <a:bodyPr anchor="ctr" anchorCtr="0">
            <a:spAutoFit/>
          </a:bodyPr>
          <a:p>
            <a:pPr algn="ctr"/>
            <a:r>
              <a:rPr>
                <a:solidFill>
                  <a:srgbClr val="0000FF"/>
                </a:solidFill>
              </a:rPr>
              <a:t>Chiến sĩ Bế Văn Đàn, tiêu biểu cho tinh thần quyết chiến quyết thắng của toàn quân </a:t>
            </a:r>
            <a:endParaRPr>
              <a:solidFill>
                <a:srgbClr val="0000FF"/>
              </a:solidFill>
            </a:endParaRPr>
          </a:p>
        </p:txBody>
      </p:sp>
      <p:sp>
        <p:nvSpPr>
          <p:cNvPr id="66564" name="Rectangles 66563"/>
          <p:cNvSpPr/>
          <p:nvPr/>
        </p:nvSpPr>
        <p:spPr>
          <a:xfrm>
            <a:off x="1981200" y="228600"/>
            <a:ext cx="6961188" cy="946150"/>
          </a:xfrm>
          <a:prstGeom prst="rect">
            <a:avLst/>
          </a:prstGeom>
          <a:solidFill>
            <a:schemeClr val="tx1"/>
          </a:solidFill>
          <a:ln w="9525">
            <a:noFill/>
          </a:ln>
        </p:spPr>
        <p:txBody>
          <a:bodyPr anchor="ctr" anchorCtr="0">
            <a:spAutoFit/>
          </a:bodyPr>
          <a:p>
            <a:pPr algn="just"/>
            <a:r>
              <a:rPr lang="vi-VN" altLang="x-none" sz="2800">
                <a:solidFill>
                  <a:srgbClr val="000000"/>
                </a:solidFill>
              </a:rPr>
              <a:t>    </a:t>
            </a:r>
            <a:r>
              <a:rPr lang="vi-VN" altLang="x-none" sz="2800" b="1">
                <a:solidFill>
                  <a:srgbClr val="000000"/>
                </a:solidFill>
              </a:rPr>
              <a:t>- Tố Hữu còn đi sâu lí giải những cội nguồn sức mạnh dẫn tới chiến thắng:</a:t>
            </a:r>
            <a:endParaRPr lang="vi-VN" altLang="x-none" sz="28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blinds(horizontal)">
                                      <p:cBhvr>
                                        <p:cTn id="7" dur="500"/>
                                        <p:tgtEl>
                                          <p:spTgt spid="665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6562"/>
                                        </p:tgtEl>
                                        <p:attrNameLst>
                                          <p:attrName>style.visibility</p:attrName>
                                        </p:attrNameLst>
                                      </p:cBhvr>
                                      <p:to>
                                        <p:strVal val="visible"/>
                                      </p:to>
                                    </p:set>
                                    <p:animEffect transition="in" filter="blinds(horizontal)">
                                      <p:cBhvr>
                                        <p:cTn id="12" dur="500"/>
                                        <p:tgtEl>
                                          <p:spTgt spid="6656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6563"/>
                                        </p:tgtEl>
                                        <p:attrNameLst>
                                          <p:attrName>style.visibility</p:attrName>
                                        </p:attrNameLst>
                                      </p:cBhvr>
                                      <p:to>
                                        <p:strVal val="visible"/>
                                      </p:to>
                                    </p:set>
                                    <p:animEffect transition="in" filter="blinds(horizontal)">
                                      <p:cBhvr>
                                        <p:cTn id="15" dur="500"/>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p:bldP spid="6656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6" name="Text Placeholder 67585"/>
          <p:cNvSpPr>
            <a:spLocks noGrp="1"/>
          </p:cNvSpPr>
          <p:nvPr>
            <p:ph type="body" idx="1"/>
          </p:nvPr>
        </p:nvSpPr>
        <p:spPr>
          <a:xfrm>
            <a:off x="304800" y="304800"/>
            <a:ext cx="8610600" cy="6400800"/>
          </a:xfrm>
          <a:solidFill>
            <a:schemeClr val="tx1"/>
          </a:solidFill>
          <a:ln/>
        </p:spPr>
        <p:txBody>
          <a:bodyPr/>
          <a:p>
            <a:pPr algn="just">
              <a:lnSpc>
                <a:spcPct val="80000"/>
              </a:lnSpc>
              <a:buNone/>
            </a:pPr>
            <a:r>
              <a:rPr lang="vi-VN" altLang="x-none" sz="3000">
                <a:solidFill>
                  <a:srgbClr val="000000"/>
                </a:solidFill>
              </a:rPr>
              <a:t> + Sức mạnh của lòng căm thù:</a:t>
            </a:r>
            <a:r>
              <a:rPr lang="vi-VN" altLang="x-none" sz="3000" i="1">
                <a:solidFill>
                  <a:srgbClr val="000000"/>
                </a:solidFill>
              </a:rPr>
              <a:t>  </a:t>
            </a:r>
            <a:endParaRPr lang="vi-VN" altLang="x-none" sz="3000" i="1">
              <a:solidFill>
                <a:srgbClr val="000000"/>
              </a:solidFill>
            </a:endParaRPr>
          </a:p>
          <a:p>
            <a:pPr algn="ctr">
              <a:lnSpc>
                <a:spcPct val="80000"/>
              </a:lnSpc>
              <a:buNone/>
            </a:pPr>
            <a:r>
              <a:rPr lang="vi-VN" altLang="x-none" sz="3000" b="1" i="1">
                <a:solidFill>
                  <a:srgbClr val="0000FF"/>
                </a:solidFill>
              </a:rPr>
              <a:t>“Miếng cơm chấm muối, mối thù nặng vai”</a:t>
            </a:r>
            <a:endParaRPr lang="vi-VN" altLang="x-none" sz="3000" b="1">
              <a:solidFill>
                <a:srgbClr val="0000FF"/>
              </a:solidFill>
            </a:endParaRPr>
          </a:p>
          <a:p>
            <a:pPr algn="just">
              <a:lnSpc>
                <a:spcPct val="80000"/>
              </a:lnSpc>
              <a:buNone/>
            </a:pPr>
            <a:r>
              <a:rPr lang="vi-VN" altLang="x-none" sz="3000">
                <a:solidFill>
                  <a:srgbClr val="000000"/>
                </a:solidFill>
              </a:rPr>
              <a:t>  + Sức mạnh của tình nghĩa thuỷ chung:</a:t>
            </a:r>
            <a:endParaRPr lang="vi-VN" altLang="x-none" sz="3000">
              <a:solidFill>
                <a:srgbClr val="000000"/>
              </a:solidFill>
            </a:endParaRPr>
          </a:p>
          <a:p>
            <a:pPr algn="ctr">
              <a:lnSpc>
                <a:spcPct val="80000"/>
              </a:lnSpc>
              <a:buNone/>
            </a:pPr>
            <a:r>
              <a:rPr lang="vi-VN" altLang="x-none" sz="3000" b="1">
                <a:solidFill>
                  <a:srgbClr val="0000FF"/>
                </a:solidFill>
              </a:rPr>
              <a:t> </a:t>
            </a:r>
            <a:r>
              <a:rPr lang="vi-VN" altLang="x-none" sz="3000" b="1" i="1">
                <a:solidFill>
                  <a:srgbClr val="0000FF"/>
                </a:solidFill>
              </a:rPr>
              <a:t>“Mình đây ta đó đắng cay ngọt bùi”</a:t>
            </a:r>
            <a:endParaRPr lang="vi-VN" altLang="x-none" sz="3000" b="1">
              <a:solidFill>
                <a:srgbClr val="0000FF"/>
              </a:solidFill>
            </a:endParaRPr>
          </a:p>
          <a:p>
            <a:pPr algn="just">
              <a:lnSpc>
                <a:spcPct val="80000"/>
              </a:lnSpc>
              <a:buNone/>
            </a:pPr>
            <a:r>
              <a:rPr lang="vi-VN" altLang="x-none" sz="3000">
                <a:solidFill>
                  <a:srgbClr val="000000"/>
                </a:solidFill>
              </a:rPr>
              <a:t>  + Sức mạnh của khối đại đoàn kết toàn dân:</a:t>
            </a:r>
            <a:endParaRPr lang="vi-VN" altLang="x-none" sz="3000" i="1">
              <a:solidFill>
                <a:srgbClr val="000000"/>
              </a:solidFill>
            </a:endParaRPr>
          </a:p>
          <a:p>
            <a:pPr algn="ctr">
              <a:lnSpc>
                <a:spcPct val="80000"/>
              </a:lnSpc>
              <a:buNone/>
            </a:pPr>
            <a:r>
              <a:rPr lang="vi-VN" altLang="x-none" sz="3000" b="1" i="1">
                <a:solidFill>
                  <a:srgbClr val="0000FF"/>
                </a:solidFill>
              </a:rPr>
              <a:t>“Nhớ khi giặc</a:t>
            </a:r>
            <a:r>
              <a:rPr sz="3000" b="1" i="1">
                <a:solidFill>
                  <a:srgbClr val="0000FF"/>
                </a:solidFill>
              </a:rPr>
              <a:t>… </a:t>
            </a:r>
            <a:r>
              <a:rPr lang="vi-VN" altLang="x-none" sz="3000" b="1" i="1">
                <a:solidFill>
                  <a:srgbClr val="0000FF"/>
                </a:solidFill>
              </a:rPr>
              <a:t>một lòng”</a:t>
            </a:r>
            <a:endParaRPr lang="vi-VN" altLang="x-none" sz="3000" b="1">
              <a:solidFill>
                <a:srgbClr val="0000FF"/>
              </a:solidFill>
              <a:sym typeface="Wingdings" panose="05000000000000000000" pitchFamily="2" charset="2"/>
            </a:endParaRPr>
          </a:p>
          <a:p>
            <a:pPr algn="just">
              <a:lnSpc>
                <a:spcPct val="80000"/>
              </a:lnSpc>
              <a:buNone/>
            </a:pPr>
            <a:r>
              <a:rPr lang="vi-VN" altLang="x-none" sz="3000">
                <a:solidFill>
                  <a:srgbClr val="000000"/>
                </a:solidFill>
                <a:sym typeface="Wingdings" panose="05000000000000000000" pitchFamily="2" charset="2"/>
              </a:rPr>
              <a:t></a:t>
            </a:r>
            <a:r>
              <a:rPr lang="vi-VN" altLang="x-none" sz="3000">
                <a:solidFill>
                  <a:srgbClr val="000000"/>
                </a:solidFill>
              </a:rPr>
              <a:t> toàn dân</a:t>
            </a:r>
            <a:r>
              <a:rPr sz="3000">
                <a:solidFill>
                  <a:srgbClr val="000000"/>
                </a:solidFill>
              </a:rPr>
              <a:t>:</a:t>
            </a:r>
            <a:endParaRPr sz="3000">
              <a:solidFill>
                <a:srgbClr val="000000"/>
              </a:solidFill>
            </a:endParaRPr>
          </a:p>
          <a:p>
            <a:pPr algn="just">
              <a:lnSpc>
                <a:spcPct val="80000"/>
              </a:lnSpc>
              <a:buClr>
                <a:srgbClr val="FF3300"/>
              </a:buClr>
              <a:buSzPct val="150000"/>
              <a:buFont typeface="Wingdings" panose="05000000000000000000" pitchFamily="2" charset="2"/>
              <a:buChar char="§"/>
            </a:pPr>
            <a:r>
              <a:rPr sz="3000">
                <a:solidFill>
                  <a:srgbClr val="000000"/>
                </a:solidFill>
              </a:rPr>
              <a:t>  </a:t>
            </a:r>
            <a:r>
              <a:rPr lang="vi-VN" altLang="x-none" sz="3000">
                <a:solidFill>
                  <a:srgbClr val="000000"/>
                </a:solidFill>
              </a:rPr>
              <a:t>đánh giặc ngay tại chỗ </a:t>
            </a:r>
            <a:r>
              <a:rPr lang="vi-VN" altLang="x-none" sz="3000" b="1">
                <a:solidFill>
                  <a:srgbClr val="0000FF"/>
                </a:solidFill>
              </a:rPr>
              <a:t>(</a:t>
            </a:r>
            <a:r>
              <a:rPr sz="3000" b="1">
                <a:solidFill>
                  <a:srgbClr val="0000FF"/>
                </a:solidFill>
              </a:rPr>
              <a:t>“</a:t>
            </a:r>
            <a:r>
              <a:rPr lang="vi-VN" altLang="x-none" sz="3000" b="1" i="1">
                <a:solidFill>
                  <a:srgbClr val="0000FF"/>
                </a:solidFill>
              </a:rPr>
              <a:t>Rừng cây núi đá ta cùng đánh Tây</a:t>
            </a:r>
            <a:r>
              <a:rPr sz="3000" b="1" i="1">
                <a:solidFill>
                  <a:srgbClr val="0000FF"/>
                </a:solidFill>
              </a:rPr>
              <a:t>”</a:t>
            </a:r>
            <a:r>
              <a:rPr lang="vi-VN" altLang="x-none" sz="3000" b="1">
                <a:solidFill>
                  <a:srgbClr val="0000FF"/>
                </a:solidFill>
              </a:rPr>
              <a:t>), </a:t>
            </a:r>
            <a:endParaRPr sz="3000" b="1">
              <a:solidFill>
                <a:srgbClr val="0000FF"/>
              </a:solidFill>
            </a:endParaRPr>
          </a:p>
          <a:p>
            <a:pPr algn="just">
              <a:lnSpc>
                <a:spcPct val="80000"/>
              </a:lnSpc>
              <a:buClr>
                <a:srgbClr val="FF3300"/>
              </a:buClr>
              <a:buSzPct val="150000"/>
              <a:buFont typeface="Wingdings" panose="05000000000000000000" pitchFamily="2" charset="2"/>
              <a:buChar char="§"/>
            </a:pPr>
            <a:r>
              <a:rPr sz="3000">
                <a:solidFill>
                  <a:srgbClr val="000000"/>
                </a:solidFill>
              </a:rPr>
              <a:t>  </a:t>
            </a:r>
            <a:r>
              <a:rPr lang="vi-VN" altLang="x-none" sz="3000">
                <a:solidFill>
                  <a:srgbClr val="000000"/>
                </a:solidFill>
              </a:rPr>
              <a:t>dựa vào rừng núi để đánh giặc </a:t>
            </a:r>
            <a:r>
              <a:rPr lang="vi-VN" altLang="x-none" sz="3000" b="1">
                <a:solidFill>
                  <a:srgbClr val="0000FF"/>
                </a:solidFill>
              </a:rPr>
              <a:t>(</a:t>
            </a:r>
            <a:r>
              <a:rPr sz="3000" b="1">
                <a:solidFill>
                  <a:srgbClr val="0000FF"/>
                </a:solidFill>
              </a:rPr>
              <a:t>“</a:t>
            </a:r>
            <a:r>
              <a:rPr lang="vi-VN" altLang="x-none" sz="3000" b="1" i="1">
                <a:solidFill>
                  <a:srgbClr val="0000FF"/>
                </a:solidFill>
              </a:rPr>
              <a:t>Núi giăng </a:t>
            </a:r>
            <a:r>
              <a:rPr sz="3000" b="1" i="1">
                <a:solidFill>
                  <a:srgbClr val="0000FF"/>
                </a:solidFill>
              </a:rPr>
              <a:t>…</a:t>
            </a:r>
            <a:r>
              <a:rPr lang="vi-VN" altLang="x-none" sz="3000" b="1" i="1">
                <a:solidFill>
                  <a:srgbClr val="0000FF"/>
                </a:solidFill>
              </a:rPr>
              <a:t> vây quân thù</a:t>
            </a:r>
            <a:r>
              <a:rPr sz="3000" b="1" i="1">
                <a:solidFill>
                  <a:srgbClr val="0000FF"/>
                </a:solidFill>
              </a:rPr>
              <a:t>”</a:t>
            </a:r>
            <a:r>
              <a:rPr lang="vi-VN" altLang="x-none" sz="3000" b="1">
                <a:solidFill>
                  <a:srgbClr val="0000FF"/>
                </a:solidFill>
              </a:rPr>
              <a:t>),</a:t>
            </a:r>
            <a:r>
              <a:rPr lang="vi-VN" altLang="x-none" sz="3000" b="1">
                <a:solidFill>
                  <a:srgbClr val="000000"/>
                </a:solidFill>
              </a:rPr>
              <a:t> </a:t>
            </a:r>
            <a:endParaRPr sz="3000" b="1">
              <a:solidFill>
                <a:srgbClr val="000000"/>
              </a:solidFill>
            </a:endParaRPr>
          </a:p>
          <a:p>
            <a:pPr algn="just">
              <a:lnSpc>
                <a:spcPct val="80000"/>
              </a:lnSpc>
              <a:buClr>
                <a:srgbClr val="FF3300"/>
              </a:buClr>
              <a:buSzPct val="150000"/>
              <a:buFont typeface="Wingdings" panose="05000000000000000000" pitchFamily="2" charset="2"/>
              <a:buChar char="§"/>
            </a:pPr>
            <a:r>
              <a:rPr sz="3000">
                <a:solidFill>
                  <a:srgbClr val="000000"/>
                </a:solidFill>
              </a:rPr>
              <a:t>  </a:t>
            </a:r>
            <a:r>
              <a:rPr lang="vi-VN" altLang="x-none" sz="3000">
                <a:solidFill>
                  <a:srgbClr val="000000"/>
                </a:solidFill>
              </a:rPr>
              <a:t>quân dân đoàn kết </a:t>
            </a:r>
            <a:r>
              <a:rPr lang="vi-VN" altLang="x-none" sz="3000" b="1">
                <a:solidFill>
                  <a:srgbClr val="0000FF"/>
                </a:solidFill>
              </a:rPr>
              <a:t>(“</a:t>
            </a:r>
            <a:r>
              <a:rPr lang="vi-VN" altLang="x-none" sz="3000" b="1" i="1">
                <a:solidFill>
                  <a:srgbClr val="0000FF"/>
                </a:solidFill>
              </a:rPr>
              <a:t>Đất trời ta cả chiến khu một lòng”</a:t>
            </a:r>
            <a:r>
              <a:rPr lang="vi-VN" altLang="x-none" sz="3000" b="1">
                <a:solidFill>
                  <a:srgbClr val="0000FF"/>
                </a:solidFill>
              </a:rPr>
              <a:t>)</a:t>
            </a:r>
            <a:r>
              <a:rPr lang="vi-VN" altLang="x-none" sz="3000" b="1">
                <a:solidFill>
                  <a:srgbClr val="000000"/>
                </a:solidFill>
              </a:rPr>
              <a:t> </a:t>
            </a:r>
            <a:endParaRPr sz="3000" b="1">
              <a:solidFill>
                <a:srgbClr val="000000"/>
              </a:solidFill>
            </a:endParaRPr>
          </a:p>
          <a:p>
            <a:pPr algn="just">
              <a:lnSpc>
                <a:spcPct val="80000"/>
              </a:lnSpc>
              <a:buClr>
                <a:srgbClr val="FF3300"/>
              </a:buClr>
              <a:buSzPct val="150000"/>
              <a:buFont typeface="Wingdings" panose="05000000000000000000" pitchFamily="2" charset="2"/>
              <a:buNone/>
            </a:pPr>
            <a:r>
              <a:rPr sz="3000">
                <a:solidFill>
                  <a:srgbClr val="000000"/>
                </a:solidFill>
                <a:sym typeface="Wingdings" panose="05000000000000000000" pitchFamily="2" charset="2"/>
              </a:rPr>
              <a:t></a:t>
            </a:r>
            <a:r>
              <a:rPr lang="vi-VN" altLang="x-none" sz="3000">
                <a:solidFill>
                  <a:srgbClr val="000000"/>
                </a:solidFill>
              </a:rPr>
              <a:t> tất cả tạo thành hình ảnh </a:t>
            </a:r>
            <a:r>
              <a:rPr lang="vi-VN" altLang="x-none" sz="3000" i="1">
                <a:solidFill>
                  <a:srgbClr val="000000"/>
                </a:solidFill>
              </a:rPr>
              <a:t>đất nước đứng lên</a:t>
            </a:r>
            <a:endParaRPr sz="3000" i="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86">
                                            <p:txEl>
                                              <p:charRg st="0" end="32"/>
                                            </p:txEl>
                                          </p:spTgt>
                                        </p:tgtEl>
                                        <p:attrNameLst>
                                          <p:attrName>style.visibility</p:attrName>
                                        </p:attrNameLst>
                                      </p:cBhvr>
                                      <p:to>
                                        <p:strVal val="visible"/>
                                      </p:to>
                                    </p:set>
                                    <p:animEffect transition="in" filter="blinds(horizontal)">
                                      <p:cBhvr>
                                        <p:cTn id="7" dur="500"/>
                                        <p:tgtEl>
                                          <p:spTgt spid="67586">
                                            <p:txEl>
                                              <p:charRg st="0" end="3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6">
                                            <p:txEl>
                                              <p:charRg st="32" end="72"/>
                                            </p:txEl>
                                          </p:spTgt>
                                        </p:tgtEl>
                                        <p:attrNameLst>
                                          <p:attrName>style.visibility</p:attrName>
                                        </p:attrNameLst>
                                      </p:cBhvr>
                                      <p:to>
                                        <p:strVal val="visible"/>
                                      </p:to>
                                    </p:set>
                                    <p:animEffect transition="in" filter="blinds(horizontal)">
                                      <p:cBhvr>
                                        <p:cTn id="12" dur="500"/>
                                        <p:tgtEl>
                                          <p:spTgt spid="67586">
                                            <p:txEl>
                                              <p:charRg st="32" end="7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7586">
                                            <p:txEl>
                                              <p:charRg st="72" end="112"/>
                                            </p:txEl>
                                          </p:spTgt>
                                        </p:tgtEl>
                                        <p:attrNameLst>
                                          <p:attrName>style.visibility</p:attrName>
                                        </p:attrNameLst>
                                      </p:cBhvr>
                                      <p:to>
                                        <p:strVal val="visible"/>
                                      </p:to>
                                    </p:set>
                                    <p:animEffect transition="in" filter="blinds(horizontal)">
                                      <p:cBhvr>
                                        <p:cTn id="17" dur="500"/>
                                        <p:tgtEl>
                                          <p:spTgt spid="67586">
                                            <p:txEl>
                                              <p:charRg st="72" end="11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7586">
                                            <p:txEl>
                                              <p:charRg st="112" end="148"/>
                                            </p:txEl>
                                          </p:spTgt>
                                        </p:tgtEl>
                                        <p:attrNameLst>
                                          <p:attrName>style.visibility</p:attrName>
                                        </p:attrNameLst>
                                      </p:cBhvr>
                                      <p:to>
                                        <p:strVal val="visible"/>
                                      </p:to>
                                    </p:set>
                                    <p:animEffect transition="in" filter="blinds(horizontal)">
                                      <p:cBhvr>
                                        <p:cTn id="22" dur="500"/>
                                        <p:tgtEl>
                                          <p:spTgt spid="67586">
                                            <p:txEl>
                                              <p:charRg st="112" end="14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7586">
                                            <p:txEl>
                                              <p:charRg st="148" end="193"/>
                                            </p:txEl>
                                          </p:spTgt>
                                        </p:tgtEl>
                                        <p:attrNameLst>
                                          <p:attrName>style.visibility</p:attrName>
                                        </p:attrNameLst>
                                      </p:cBhvr>
                                      <p:to>
                                        <p:strVal val="visible"/>
                                      </p:to>
                                    </p:set>
                                    <p:animEffect transition="in" filter="blinds(horizontal)">
                                      <p:cBhvr>
                                        <p:cTn id="27" dur="500"/>
                                        <p:tgtEl>
                                          <p:spTgt spid="67586">
                                            <p:txEl>
                                              <p:charRg st="148" end="19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7586">
                                            <p:txEl>
                                              <p:charRg st="193" end="218"/>
                                            </p:txEl>
                                          </p:spTgt>
                                        </p:tgtEl>
                                        <p:attrNameLst>
                                          <p:attrName>style.visibility</p:attrName>
                                        </p:attrNameLst>
                                      </p:cBhvr>
                                      <p:to>
                                        <p:strVal val="visible"/>
                                      </p:to>
                                    </p:set>
                                    <p:animEffect transition="in" filter="blinds(horizontal)">
                                      <p:cBhvr>
                                        <p:cTn id="32" dur="500"/>
                                        <p:tgtEl>
                                          <p:spTgt spid="67586">
                                            <p:txEl>
                                              <p:charRg st="193" end="21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7586">
                                            <p:txEl>
                                              <p:charRg st="218" end="230"/>
                                            </p:txEl>
                                          </p:spTgt>
                                        </p:tgtEl>
                                        <p:attrNameLst>
                                          <p:attrName>style.visibility</p:attrName>
                                        </p:attrNameLst>
                                      </p:cBhvr>
                                      <p:to>
                                        <p:strVal val="visible"/>
                                      </p:to>
                                    </p:set>
                                    <p:animEffect transition="in" filter="blinds(horizontal)">
                                      <p:cBhvr>
                                        <p:cTn id="37" dur="500"/>
                                        <p:tgtEl>
                                          <p:spTgt spid="67586">
                                            <p:txEl>
                                              <p:charRg st="218" end="23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7586">
                                            <p:txEl>
                                              <p:charRg st="230" end="294"/>
                                            </p:txEl>
                                          </p:spTgt>
                                        </p:tgtEl>
                                        <p:attrNameLst>
                                          <p:attrName>style.visibility</p:attrName>
                                        </p:attrNameLst>
                                      </p:cBhvr>
                                      <p:to>
                                        <p:strVal val="visible"/>
                                      </p:to>
                                    </p:set>
                                    <p:animEffect transition="in" filter="blinds(horizontal)">
                                      <p:cBhvr>
                                        <p:cTn id="42" dur="500"/>
                                        <p:tgtEl>
                                          <p:spTgt spid="67586">
                                            <p:txEl>
                                              <p:charRg st="230" end="29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7586">
                                            <p:txEl>
                                              <p:charRg st="294" end="357"/>
                                            </p:txEl>
                                          </p:spTgt>
                                        </p:tgtEl>
                                        <p:attrNameLst>
                                          <p:attrName>style.visibility</p:attrName>
                                        </p:attrNameLst>
                                      </p:cBhvr>
                                      <p:to>
                                        <p:strVal val="visible"/>
                                      </p:to>
                                    </p:set>
                                    <p:animEffect transition="in" filter="blinds(horizontal)">
                                      <p:cBhvr>
                                        <p:cTn id="47" dur="500"/>
                                        <p:tgtEl>
                                          <p:spTgt spid="67586">
                                            <p:txEl>
                                              <p:charRg st="294" end="35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7586">
                                            <p:txEl>
                                              <p:charRg st="357" end="416"/>
                                            </p:txEl>
                                          </p:spTgt>
                                        </p:tgtEl>
                                        <p:attrNameLst>
                                          <p:attrName>style.visibility</p:attrName>
                                        </p:attrNameLst>
                                      </p:cBhvr>
                                      <p:to>
                                        <p:strVal val="visible"/>
                                      </p:to>
                                    </p:set>
                                    <p:animEffect transition="in" filter="blinds(horizontal)">
                                      <p:cBhvr>
                                        <p:cTn id="52" dur="500"/>
                                        <p:tgtEl>
                                          <p:spTgt spid="67586">
                                            <p:txEl>
                                              <p:charRg st="357" end="41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7586">
                                            <p:txEl>
                                              <p:charRg st="416" end="462"/>
                                            </p:txEl>
                                          </p:spTgt>
                                        </p:tgtEl>
                                        <p:attrNameLst>
                                          <p:attrName>style.visibility</p:attrName>
                                        </p:attrNameLst>
                                      </p:cBhvr>
                                      <p:to>
                                        <p:strVal val="visible"/>
                                      </p:to>
                                    </p:set>
                                    <p:animEffect transition="in" filter="blinds(horizontal)">
                                      <p:cBhvr>
                                        <p:cTn id="57" dur="500"/>
                                        <p:tgtEl>
                                          <p:spTgt spid="67586">
                                            <p:txEl>
                                              <p:charRg st="416" end="46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10" name="Picture 68609" descr="Lễ thành lập đội Việt Nam Tuyên truyền giải phóng quân"/>
          <p:cNvPicPr>
            <a:picLocks noChangeAspect="1"/>
          </p:cNvPicPr>
          <p:nvPr/>
        </p:nvPicPr>
        <p:blipFill>
          <a:blip r:embed="rId1">
            <a:lum bright="6000"/>
          </a:blip>
          <a:stretch>
            <a:fillRect/>
          </a:stretch>
        </p:blipFill>
        <p:spPr>
          <a:xfrm>
            <a:off x="304800" y="1520825"/>
            <a:ext cx="8534400" cy="5337175"/>
          </a:xfrm>
          <a:prstGeom prst="rect">
            <a:avLst/>
          </a:prstGeom>
          <a:noFill/>
          <a:ln w="9525">
            <a:noFill/>
          </a:ln>
        </p:spPr>
      </p:pic>
      <p:sp>
        <p:nvSpPr>
          <p:cNvPr id="68611" name="Rectangles 68610"/>
          <p:cNvSpPr/>
          <p:nvPr/>
        </p:nvSpPr>
        <p:spPr>
          <a:xfrm>
            <a:off x="304800" y="17463"/>
            <a:ext cx="8534400" cy="1917700"/>
          </a:xfrm>
          <a:prstGeom prst="rect">
            <a:avLst/>
          </a:prstGeom>
          <a:solidFill>
            <a:schemeClr val="tx1"/>
          </a:solidFill>
          <a:ln w="9525">
            <a:noFill/>
          </a:ln>
        </p:spPr>
        <p:txBody>
          <a:bodyPr anchor="ctr" anchorCtr="0">
            <a:spAutoFit/>
          </a:bodyPr>
          <a:p>
            <a:pPr indent="274955" algn="just"/>
            <a:r>
              <a:rPr lang="vi-VN" altLang="x-none" sz="2400">
                <a:solidFill>
                  <a:srgbClr val="FF3300"/>
                </a:solidFill>
              </a:rPr>
              <a:t>   </a:t>
            </a:r>
            <a:r>
              <a:rPr lang="vi-VN" altLang="x-none" sz="2400" b="1">
                <a:solidFill>
                  <a:srgbClr val="FF3300"/>
                </a:solidFill>
              </a:rPr>
              <a:t>b. Vai trò của Việt Bắc trong cách mạng và kháng chiến:</a:t>
            </a:r>
            <a:endParaRPr sz="2400">
              <a:solidFill>
                <a:srgbClr val="FF3300"/>
              </a:solidFill>
            </a:endParaRPr>
          </a:p>
          <a:p>
            <a:pPr indent="274955" algn="just"/>
            <a:r>
              <a:rPr lang="vi-VN" altLang="x-none" sz="2400" b="1" i="1">
                <a:solidFill>
                  <a:srgbClr val="0000FF"/>
                </a:solidFill>
              </a:rPr>
              <a:t>- “Mình về, có nhớ núi non,</a:t>
            </a:r>
            <a:endParaRPr sz="2400" b="1">
              <a:solidFill>
                <a:srgbClr val="0000FF"/>
              </a:solidFill>
            </a:endParaRPr>
          </a:p>
          <a:p>
            <a:pPr indent="274955" algn="just"/>
            <a:r>
              <a:rPr sz="2400" b="1" i="1">
                <a:solidFill>
                  <a:srgbClr val="0000FF"/>
                </a:solidFill>
              </a:rPr>
              <a:t>                   </a:t>
            </a:r>
            <a:r>
              <a:rPr lang="vi-VN" altLang="x-none" sz="2400" b="1" i="1">
                <a:solidFill>
                  <a:srgbClr val="0000FF"/>
                </a:solidFill>
              </a:rPr>
              <a:t>…</a:t>
            </a:r>
            <a:endParaRPr sz="2400" b="1">
              <a:solidFill>
                <a:srgbClr val="0000FF"/>
              </a:solidFill>
            </a:endParaRPr>
          </a:p>
          <a:p>
            <a:pPr indent="274955" algn="just"/>
            <a:r>
              <a:rPr lang="vi-VN" altLang="x-none" sz="2400" b="1" i="1">
                <a:solidFill>
                  <a:srgbClr val="0000FF"/>
                </a:solidFill>
              </a:rPr>
              <a:t>Tân Trào, Hồng Thái, mái đình, cây đa.”</a:t>
            </a:r>
            <a:endParaRPr lang="vi-VN" altLang="x-none" sz="2400" b="1" i="1">
              <a:solidFill>
                <a:srgbClr val="0000FF"/>
              </a:solidFill>
            </a:endParaRPr>
          </a:p>
        </p:txBody>
      </p:sp>
      <p:sp>
        <p:nvSpPr>
          <p:cNvPr id="68612" name="Rectangles 68611"/>
          <p:cNvSpPr/>
          <p:nvPr/>
        </p:nvSpPr>
        <p:spPr>
          <a:xfrm>
            <a:off x="3168650" y="6415088"/>
            <a:ext cx="5899150" cy="366712"/>
          </a:xfrm>
          <a:prstGeom prst="rect">
            <a:avLst/>
          </a:prstGeom>
          <a:solidFill>
            <a:schemeClr val="tx1"/>
          </a:solidFill>
          <a:ln w="9525">
            <a:noFill/>
          </a:ln>
        </p:spPr>
        <p:txBody>
          <a:bodyPr wrap="none" anchor="t" anchorCtr="0">
            <a:spAutoFit/>
          </a:bodyPr>
          <a:p>
            <a:r>
              <a:rPr i="1">
                <a:solidFill>
                  <a:srgbClr val="000000"/>
                </a:solidFill>
              </a:rPr>
              <a:t>Lễ thành lập đội Việt Nam Tuyên truyền giải phóng quân</a:t>
            </a:r>
            <a:endParaRPr i="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8611">
                                            <p:txEl>
                                              <p:charRg st="0" end="59"/>
                                            </p:txEl>
                                          </p:spTgt>
                                        </p:tgtEl>
                                        <p:attrNameLst>
                                          <p:attrName>style.visibility</p:attrName>
                                        </p:attrNameLst>
                                      </p:cBhvr>
                                      <p:to>
                                        <p:strVal val="visible"/>
                                      </p:to>
                                    </p:set>
                                    <p:animEffect transition="in" filter="blinds(horizontal)">
                                      <p:cBhvr>
                                        <p:cTn id="7" dur="500"/>
                                        <p:tgtEl>
                                          <p:spTgt spid="68611">
                                            <p:txEl>
                                              <p:charRg st="0" end="59"/>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8611">
                                            <p:txEl>
                                              <p:charRg st="59" end="87"/>
                                            </p:txEl>
                                          </p:spTgt>
                                        </p:tgtEl>
                                        <p:attrNameLst>
                                          <p:attrName>style.visibility</p:attrName>
                                        </p:attrNameLst>
                                      </p:cBhvr>
                                      <p:to>
                                        <p:strVal val="visible"/>
                                      </p:to>
                                    </p:set>
                                    <p:animEffect transition="in" filter="blinds(horizontal)">
                                      <p:cBhvr>
                                        <p:cTn id="12" dur="500"/>
                                        <p:tgtEl>
                                          <p:spTgt spid="68611">
                                            <p:txEl>
                                              <p:charRg st="59" end="8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8611">
                                            <p:txEl>
                                              <p:charRg st="87" end="108"/>
                                            </p:txEl>
                                          </p:spTgt>
                                        </p:tgtEl>
                                        <p:attrNameLst>
                                          <p:attrName>style.visibility</p:attrName>
                                        </p:attrNameLst>
                                      </p:cBhvr>
                                      <p:to>
                                        <p:strVal val="visible"/>
                                      </p:to>
                                    </p:set>
                                    <p:animEffect transition="in" filter="blinds(horizontal)">
                                      <p:cBhvr>
                                        <p:cTn id="17" dur="500"/>
                                        <p:tgtEl>
                                          <p:spTgt spid="68611">
                                            <p:txEl>
                                              <p:charRg st="87" end="10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8611">
                                            <p:txEl>
                                              <p:charRg st="108" end="148"/>
                                            </p:txEl>
                                          </p:spTgt>
                                        </p:tgtEl>
                                        <p:attrNameLst>
                                          <p:attrName>style.visibility</p:attrName>
                                        </p:attrNameLst>
                                      </p:cBhvr>
                                      <p:to>
                                        <p:strVal val="visible"/>
                                      </p:to>
                                    </p:set>
                                    <p:animEffect transition="in" filter="blinds(horizontal)">
                                      <p:cBhvr>
                                        <p:cTn id="22" dur="500"/>
                                        <p:tgtEl>
                                          <p:spTgt spid="68611">
                                            <p:txEl>
                                              <p:charRg st="108" end="14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4" name="Picture 69633" descr="Cây đa Tân Trào"/>
          <p:cNvPicPr>
            <a:picLocks noChangeAspect="1"/>
          </p:cNvPicPr>
          <p:nvPr/>
        </p:nvPicPr>
        <p:blipFill>
          <a:blip r:embed="rId1">
            <a:lum bright="17999"/>
          </a:blip>
          <a:stretch>
            <a:fillRect/>
          </a:stretch>
        </p:blipFill>
        <p:spPr>
          <a:xfrm>
            <a:off x="4724400" y="1905000"/>
            <a:ext cx="4343400" cy="4953000"/>
          </a:xfrm>
          <a:prstGeom prst="rect">
            <a:avLst/>
          </a:prstGeom>
          <a:noFill/>
          <a:ln w="9525">
            <a:noFill/>
          </a:ln>
        </p:spPr>
      </p:pic>
      <p:pic>
        <p:nvPicPr>
          <p:cNvPr id="69635" name="Picture 69634" descr="DinhHongThai"/>
          <p:cNvPicPr>
            <a:picLocks noChangeAspect="1"/>
          </p:cNvPicPr>
          <p:nvPr/>
        </p:nvPicPr>
        <p:blipFill>
          <a:blip r:embed="rId2">
            <a:lum bright="12000"/>
          </a:blip>
          <a:stretch>
            <a:fillRect/>
          </a:stretch>
        </p:blipFill>
        <p:spPr>
          <a:xfrm>
            <a:off x="152400" y="1905000"/>
            <a:ext cx="4572000" cy="4953000"/>
          </a:xfrm>
          <a:prstGeom prst="rect">
            <a:avLst/>
          </a:prstGeom>
          <a:noFill/>
          <a:ln w="9525">
            <a:noFill/>
          </a:ln>
        </p:spPr>
      </p:pic>
      <p:sp>
        <p:nvSpPr>
          <p:cNvPr id="69636" name="Rectangles 69635"/>
          <p:cNvSpPr/>
          <p:nvPr/>
        </p:nvSpPr>
        <p:spPr>
          <a:xfrm>
            <a:off x="152400" y="76200"/>
            <a:ext cx="8763000" cy="1800225"/>
          </a:xfrm>
          <a:prstGeom prst="rect">
            <a:avLst/>
          </a:prstGeom>
          <a:solidFill>
            <a:schemeClr val="tx1"/>
          </a:solidFill>
          <a:ln w="9525">
            <a:noFill/>
          </a:ln>
        </p:spPr>
        <p:txBody>
          <a:bodyPr anchor="ctr" anchorCtr="0">
            <a:spAutoFit/>
          </a:bodyPr>
          <a:p>
            <a:pPr indent="274955" algn="just"/>
            <a:r>
              <a:rPr lang="vi-VN" altLang="x-none" sz="2800">
                <a:solidFill>
                  <a:srgbClr val="000000"/>
                </a:solidFill>
              </a:rPr>
              <a:t>+ Giọng thơ trang trọng mà thiết tha: nhấn mạnh, khẳng định </a:t>
            </a:r>
            <a:r>
              <a:rPr sz="2800">
                <a:solidFill>
                  <a:srgbClr val="000000"/>
                </a:solidFill>
                <a:sym typeface="Wingdings" panose="05000000000000000000" pitchFamily="2" charset="2"/>
              </a:rPr>
              <a:t></a:t>
            </a:r>
            <a:r>
              <a:rPr lang="vi-VN" altLang="x-none" sz="2800">
                <a:solidFill>
                  <a:srgbClr val="000000"/>
                </a:solidFill>
              </a:rPr>
              <a:t> </a:t>
            </a:r>
            <a:r>
              <a:rPr lang="vi-VN" altLang="x-none" sz="2800">
                <a:solidFill>
                  <a:srgbClr val="0000FF"/>
                </a:solidFill>
              </a:rPr>
              <a:t>Việt Bắc là quê hương của cách mạng, là căn cứ địa vững chắc, nơi khai sinh những địa danh mãi mãi đi vào lịch sử dân tộc.</a:t>
            </a:r>
            <a:endParaRPr lang="vi-VN" altLang="x-none" sz="2800">
              <a:solidFill>
                <a:srgbClr val="0000FF"/>
              </a:solidFill>
            </a:endParaRPr>
          </a:p>
        </p:txBody>
      </p:sp>
      <p:sp>
        <p:nvSpPr>
          <p:cNvPr id="69637" name="Text Box 69636"/>
          <p:cNvSpPr txBox="1"/>
          <p:nvPr/>
        </p:nvSpPr>
        <p:spPr>
          <a:xfrm>
            <a:off x="1219200" y="6248400"/>
            <a:ext cx="2819400" cy="457200"/>
          </a:xfrm>
          <a:prstGeom prst="rect">
            <a:avLst/>
          </a:prstGeom>
          <a:solidFill>
            <a:schemeClr val="tx1"/>
          </a:solidFill>
          <a:ln w="9525">
            <a:noFill/>
          </a:ln>
        </p:spPr>
        <p:txBody>
          <a:bodyPr>
            <a:spAutoFit/>
          </a:bodyPr>
          <a:p>
            <a:pPr algn="ctr">
              <a:spcBef>
                <a:spcPct val="50000"/>
              </a:spcBef>
            </a:pPr>
            <a:r>
              <a:rPr sz="2400" b="1" i="1">
                <a:solidFill>
                  <a:srgbClr val="003399"/>
                </a:solidFill>
                <a:latin typeface="VNI-Times" pitchFamily="2" charset="0"/>
                <a:cs typeface="Arial" panose="020B0604020202020204" pitchFamily="34" charset="0"/>
              </a:rPr>
              <a:t>Ñình Hoàng Thaùi</a:t>
            </a:r>
            <a:endParaRPr sz="2400" b="1" i="1">
              <a:solidFill>
                <a:srgbClr val="003399"/>
              </a:solidFill>
              <a:latin typeface="VNI-Times" pitchFamily="2" charset="0"/>
              <a:ea typeface="Arial" panose="020B0604020202020204" pitchFamily="34" charset="0"/>
            </a:endParaRPr>
          </a:p>
        </p:txBody>
      </p:sp>
      <p:sp>
        <p:nvSpPr>
          <p:cNvPr id="69638" name="Text Box 69637"/>
          <p:cNvSpPr txBox="1"/>
          <p:nvPr/>
        </p:nvSpPr>
        <p:spPr>
          <a:xfrm>
            <a:off x="5943600" y="6324600"/>
            <a:ext cx="2819400" cy="457200"/>
          </a:xfrm>
          <a:prstGeom prst="rect">
            <a:avLst/>
          </a:prstGeom>
          <a:solidFill>
            <a:schemeClr val="tx1"/>
          </a:solidFill>
          <a:ln w="9525">
            <a:noFill/>
          </a:ln>
        </p:spPr>
        <p:txBody>
          <a:bodyPr>
            <a:spAutoFit/>
          </a:bodyPr>
          <a:p>
            <a:pPr algn="ctr">
              <a:spcBef>
                <a:spcPct val="50000"/>
              </a:spcBef>
            </a:pPr>
            <a:r>
              <a:rPr sz="2400" b="1" i="1">
                <a:solidFill>
                  <a:srgbClr val="003399"/>
                </a:solidFill>
                <a:latin typeface="VNI-Times" pitchFamily="2" charset="0"/>
                <a:cs typeface="Arial" panose="020B0604020202020204" pitchFamily="34" charset="0"/>
              </a:rPr>
              <a:t>Caây ña Taân Traøo</a:t>
            </a:r>
            <a:endParaRPr sz="2400" b="1" i="1">
              <a:solidFill>
                <a:srgbClr val="003399"/>
              </a:solidFill>
              <a:latin typeface="VNI-Times" pitchFamily="2"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9635"/>
                                        </p:tgtEl>
                                        <p:attrNameLst>
                                          <p:attrName>style.visibility</p:attrName>
                                        </p:attrNameLst>
                                      </p:cBhvr>
                                      <p:to>
                                        <p:strVal val="visible"/>
                                      </p:to>
                                    </p:set>
                                    <p:anim calcmode="lin" valueType="num">
                                      <p:cBhvr>
                                        <p:cTn id="7" dur="1000" fill="hold"/>
                                        <p:tgtEl>
                                          <p:spTgt spid="69635"/>
                                        </p:tgtEl>
                                        <p:attrNameLst>
                                          <p:attrName>ppt_w</p:attrName>
                                        </p:attrNameLst>
                                      </p:cBhvr>
                                      <p:tavLst>
                                        <p:tav tm="0">
                                          <p:val>
                                            <p:fltVal val="0.000000"/>
                                          </p:val>
                                        </p:tav>
                                        <p:tav tm="100000">
                                          <p:val>
                                            <p:strVal val="#ppt_w"/>
                                          </p:val>
                                        </p:tav>
                                      </p:tavLst>
                                    </p:anim>
                                    <p:anim calcmode="lin" valueType="num">
                                      <p:cBhvr>
                                        <p:cTn id="8" dur="1000" fill="hold"/>
                                        <p:tgtEl>
                                          <p:spTgt spid="69635"/>
                                        </p:tgtEl>
                                        <p:attrNameLst>
                                          <p:attrName>ppt_h</p:attrName>
                                        </p:attrNameLst>
                                      </p:cBhvr>
                                      <p:tavLst>
                                        <p:tav tm="0">
                                          <p:val>
                                            <p:fltVal val="0.000000"/>
                                          </p:val>
                                        </p:tav>
                                        <p:tav tm="100000">
                                          <p:val>
                                            <p:strVal val="#ppt_h"/>
                                          </p:val>
                                        </p:tav>
                                      </p:tavLst>
                                    </p:anim>
                                    <p:anim calcmode="lin" valueType="num">
                                      <p:cBhvr>
                                        <p:cTn id="9" dur="1000" fill="hold"/>
                                        <p:tgtEl>
                                          <p:spTgt spid="69635"/>
                                        </p:tgtEl>
                                        <p:attrNameLst>
                                          <p:attrName>style.rotation</p:attrName>
                                        </p:attrNameLst>
                                      </p:cBhvr>
                                      <p:tavLst>
                                        <p:tav tm="0">
                                          <p:val>
                                            <p:fltVal val="360.000000"/>
                                          </p:val>
                                        </p:tav>
                                        <p:tav tm="100000">
                                          <p:val>
                                            <p:fltVal val="0.000000"/>
                                          </p:val>
                                        </p:tav>
                                      </p:tavLst>
                                    </p:anim>
                                    <p:animEffect transition="in" filter="fade">
                                      <p:cBhvr>
                                        <p:cTn id="10" dur="1000"/>
                                        <p:tgtEl>
                                          <p:spTgt spid="69635"/>
                                        </p:tgtEl>
                                      </p:cBhvr>
                                    </p:animEffect>
                                  </p:childTnLst>
                                </p:cTn>
                              </p:par>
                            </p:childTnLst>
                          </p:cTn>
                        </p:par>
                        <p:par>
                          <p:cTn id="11" fill="hold">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69634"/>
                                        </p:tgtEl>
                                        <p:attrNameLst>
                                          <p:attrName>style.visibility</p:attrName>
                                        </p:attrNameLst>
                                      </p:cBhvr>
                                      <p:to>
                                        <p:strVal val="visible"/>
                                      </p:to>
                                    </p:set>
                                    <p:anim calcmode="lin" valueType="num">
                                      <p:cBhvr>
                                        <p:cTn id="14" dur="500" fill="hold"/>
                                        <p:tgtEl>
                                          <p:spTgt spid="69634"/>
                                        </p:tgtEl>
                                        <p:attrNameLst>
                                          <p:attrName>ppt_w</p:attrName>
                                        </p:attrNameLst>
                                      </p:cBhvr>
                                      <p:tavLst>
                                        <p:tav tm="0">
                                          <p:val>
                                            <p:fltVal val="0.000000"/>
                                          </p:val>
                                        </p:tav>
                                        <p:tav tm="100000">
                                          <p:val>
                                            <p:strVal val="#ppt_w"/>
                                          </p:val>
                                        </p:tav>
                                      </p:tavLst>
                                    </p:anim>
                                    <p:anim calcmode="lin" valueType="num">
                                      <p:cBhvr>
                                        <p:cTn id="15" dur="500" fill="hold"/>
                                        <p:tgtEl>
                                          <p:spTgt spid="69634"/>
                                        </p:tgtEl>
                                        <p:attrNameLst>
                                          <p:attrName>ppt_h</p:attrName>
                                        </p:attrNameLst>
                                      </p:cBhvr>
                                      <p:tavLst>
                                        <p:tav tm="0">
                                          <p:val>
                                            <p:fltVal val="0.000000"/>
                                          </p:val>
                                        </p:tav>
                                        <p:tav tm="100000">
                                          <p:val>
                                            <p:strVal val="#ppt_h"/>
                                          </p:val>
                                        </p:tav>
                                      </p:tavLst>
                                    </p:anim>
                                    <p:anim calcmode="lin" valueType="num">
                                      <p:cBhvr>
                                        <p:cTn id="16" dur="500" fill="hold"/>
                                        <p:tgtEl>
                                          <p:spTgt spid="69634"/>
                                        </p:tgtEl>
                                        <p:attrNameLst>
                                          <p:attrName>style.rotation</p:attrName>
                                        </p:attrNameLst>
                                      </p:cBhvr>
                                      <p:tavLst>
                                        <p:tav tm="0">
                                          <p:val>
                                            <p:fltVal val="360.000000"/>
                                          </p:val>
                                        </p:tav>
                                        <p:tav tm="100000">
                                          <p:val>
                                            <p:fltVal val="0.000000"/>
                                          </p:val>
                                        </p:tav>
                                      </p:tavLst>
                                    </p:anim>
                                    <p:animEffect transition="in" filter="fade">
                                      <p:cBhvr>
                                        <p:cTn id="17" dur="500"/>
                                        <p:tgtEl>
                                          <p:spTgt spid="69634"/>
                                        </p:tgtEl>
                                      </p:cBhvr>
                                    </p:animEffect>
                                  </p:childTnLst>
                                </p:cTn>
                              </p:par>
                            </p:childTnLst>
                          </p:cTn>
                        </p:par>
                        <p:par>
                          <p:cTn id="18" fill="hold">
                            <p:stCondLst>
                              <p:cond delay="1500"/>
                            </p:stCondLst>
                            <p:childTnLst>
                              <p:par>
                                <p:cTn id="19" presetID="34" presetClass="entr" presetSubtype="0" fill="hold" nodeType="afterEffect">
                                  <p:stCondLst>
                                    <p:cond delay="0"/>
                                  </p:stCondLst>
                                  <p:childTnLst>
                                    <p:set>
                                      <p:cBhvr>
                                        <p:cTn id="20" dur="1" fill="hold">
                                          <p:stCondLst>
                                            <p:cond delay="0"/>
                                          </p:stCondLst>
                                        </p:cTn>
                                        <p:tgtEl>
                                          <p:spTgt spid="69637">
                                            <p:txEl>
                                              <p:charRg st="0" end="17"/>
                                            </p:txEl>
                                          </p:spTgt>
                                        </p:tgtEl>
                                        <p:attrNameLst>
                                          <p:attrName>style.visibility</p:attrName>
                                        </p:attrNameLst>
                                      </p:cBhvr>
                                      <p:to>
                                        <p:strVal val="visible"/>
                                      </p:to>
                                    </p:set>
                                    <p:anim from="(-#ppt_w/2)" to="(#ppt_x)" calcmode="lin" valueType="num">
                                      <p:cBhvr>
                                        <p:cTn id="21" dur="600" fill="hold">
                                          <p:stCondLst>
                                            <p:cond delay="0"/>
                                          </p:stCondLst>
                                        </p:cTn>
                                        <p:tgtEl>
                                          <p:spTgt spid="69637">
                                            <p:txEl>
                                              <p:charRg st="0" end="17"/>
                                            </p:txEl>
                                          </p:spTgt>
                                        </p:tgtEl>
                                        <p:attrNameLst>
                                          <p:attrName>ppt_x</p:attrName>
                                        </p:attrNameLst>
                                      </p:cBhvr>
                                    </p:anim>
                                    <p:anim from="0" to="-1.0" calcmode="lin" valueType="num">
                                      <p:cBhvr>
                                        <p:cTn id="22" dur="200" decel="50000" autoRev="1" fill="hold">
                                          <p:stCondLst>
                                            <p:cond delay="600"/>
                                          </p:stCondLst>
                                        </p:cTn>
                                        <p:tgtEl>
                                          <p:spTgt spid="69637">
                                            <p:txEl>
                                              <p:charRg st="0" end="17"/>
                                            </p:txEl>
                                          </p:spTgt>
                                        </p:tgtEl>
                                        <p:attrNameLst>
                                          <p:attrName>xshear</p:attrName>
                                        </p:attrNameLst>
                                      </p:cBhvr>
                                    </p:anim>
                                    <p:animScale>
                                      <p:cBhvr>
                                        <p:cTn id="23" dur="200" decel="100000" autoRev="1" fill="hold">
                                          <p:stCondLst>
                                            <p:cond delay="600"/>
                                          </p:stCondLst>
                                        </p:cTn>
                                        <p:tgtEl>
                                          <p:spTgt spid="69637">
                                            <p:txEl>
                                              <p:charRg st="0" end="17"/>
                                            </p:txEl>
                                          </p:spTgt>
                                        </p:tgtEl>
                                      </p:cBhvr>
                                      <p:from x="100000" y="100000"/>
                                      <p:to x="80000" y="100000"/>
                                    </p:animScale>
                                    <p:anim by="(#ppt_h/3+#ppt_w*0.1)" calcmode="lin" valueType="num">
                                      <p:cBhvr additive="sum">
                                        <p:cTn id="24" dur="200" decel="100000" autoRev="1" fill="hold">
                                          <p:stCondLst>
                                            <p:cond delay="600"/>
                                          </p:stCondLst>
                                        </p:cTn>
                                        <p:tgtEl>
                                          <p:spTgt spid="69637">
                                            <p:txEl>
                                              <p:charRg st="0" end="17"/>
                                            </p:txEl>
                                          </p:spTgt>
                                        </p:tgtEl>
                                        <p:attrNameLst>
                                          <p:attrName>ppt_x</p:attrName>
                                        </p:attrNameLst>
                                      </p:cBhvr>
                                    </p:anim>
                                  </p:childTnLst>
                                </p:cTn>
                              </p:par>
                            </p:childTnLst>
                          </p:cTn>
                        </p:par>
                        <p:par>
                          <p:cTn id="25" fill="hold">
                            <p:stCondLst>
                              <p:cond delay="2500"/>
                            </p:stCondLst>
                            <p:childTnLst>
                              <p:par>
                                <p:cTn id="26" presetID="58" presetClass="entr" presetSubtype="0" accel="100000" fill="hold" nodeType="afterEffect">
                                  <p:stCondLst>
                                    <p:cond delay="0"/>
                                  </p:stCondLst>
                                  <p:childTnLst>
                                    <p:set>
                                      <p:cBhvr>
                                        <p:cTn id="27" dur="1" fill="hold">
                                          <p:stCondLst>
                                            <p:cond delay="0"/>
                                          </p:stCondLst>
                                        </p:cTn>
                                        <p:tgtEl>
                                          <p:spTgt spid="69638">
                                            <p:txEl>
                                              <p:charRg st="0" end="19"/>
                                            </p:txEl>
                                          </p:spTgt>
                                        </p:tgtEl>
                                        <p:attrNameLst>
                                          <p:attrName>style.visibility</p:attrName>
                                        </p:attrNameLst>
                                      </p:cBhvr>
                                      <p:to>
                                        <p:strVal val="visible"/>
                                      </p:to>
                                    </p:set>
                                    <p:anim calcmode="lin" valueType="num">
                                      <p:cBhvr>
                                        <p:cTn id="28" dur="500" fill="hold"/>
                                        <p:tgtEl>
                                          <p:spTgt spid="69638">
                                            <p:txEl>
                                              <p:charRg st="0" end="19"/>
                                            </p:txEl>
                                          </p:spTgt>
                                        </p:tgtEl>
                                        <p:attrNameLst>
                                          <p:attrName>ppt_w</p:attrName>
                                        </p:attrNameLst>
                                      </p:cBhvr>
                                      <p:tavLst>
                                        <p:tav tm="0">
                                          <p:val>
                                            <p:strVal val="#ppt_w*2.5"/>
                                          </p:val>
                                        </p:tav>
                                        <p:tav tm="100000">
                                          <p:val>
                                            <p:strVal val="#ppt_w"/>
                                          </p:val>
                                        </p:tav>
                                      </p:tavLst>
                                    </p:anim>
                                    <p:anim calcmode="lin" valueType="num">
                                      <p:cBhvr>
                                        <p:cTn id="29" dur="500" fill="hold"/>
                                        <p:tgtEl>
                                          <p:spTgt spid="69638">
                                            <p:txEl>
                                              <p:charRg st="0" end="19"/>
                                            </p:txEl>
                                          </p:spTgt>
                                        </p:tgtEl>
                                        <p:attrNameLst>
                                          <p:attrName>ppt_h</p:attrName>
                                        </p:attrNameLst>
                                      </p:cBhvr>
                                      <p:tavLst>
                                        <p:tav tm="0">
                                          <p:val>
                                            <p:strVal val="#ppt_h*0.01"/>
                                          </p:val>
                                        </p:tav>
                                        <p:tav tm="100000">
                                          <p:val>
                                            <p:strVal val="#ppt_h"/>
                                          </p:val>
                                        </p:tav>
                                      </p:tavLst>
                                    </p:anim>
                                    <p:anim calcmode="lin" valueType="num">
                                      <p:cBhvr>
                                        <p:cTn id="30" dur="500" fill="hold"/>
                                        <p:tgtEl>
                                          <p:spTgt spid="69638">
                                            <p:txEl>
                                              <p:charRg st="0" end="19"/>
                                            </p:txEl>
                                          </p:spTgt>
                                        </p:tgtEl>
                                        <p:attrNameLst>
                                          <p:attrName>ppt_x</p:attrName>
                                        </p:attrNameLst>
                                      </p:cBhvr>
                                      <p:tavLst>
                                        <p:tav tm="0">
                                          <p:val>
                                            <p:strVal val="#ppt_x"/>
                                          </p:val>
                                        </p:tav>
                                        <p:tav tm="100000">
                                          <p:val>
                                            <p:strVal val="#ppt_x"/>
                                          </p:val>
                                        </p:tav>
                                      </p:tavLst>
                                    </p:anim>
                                    <p:anim calcmode="lin" valueType="num">
                                      <p:cBhvr>
                                        <p:cTn id="31" dur="500" fill="hold"/>
                                        <p:tgtEl>
                                          <p:spTgt spid="69638">
                                            <p:txEl>
                                              <p:charRg st="0" end="19"/>
                                            </p:txEl>
                                          </p:spTgt>
                                        </p:tgtEl>
                                        <p:attrNameLst>
                                          <p:attrName>ppt_y</p:attrName>
                                        </p:attrNameLst>
                                      </p:cBhvr>
                                      <p:tavLst>
                                        <p:tav tm="0">
                                          <p:val>
                                            <p:strVal val="#ppt_h+1"/>
                                          </p:val>
                                        </p:tav>
                                        <p:tav tm="100000">
                                          <p:val>
                                            <p:strVal val="#ppt_y"/>
                                          </p:val>
                                        </p:tav>
                                      </p:tavLst>
                                    </p:anim>
                                    <p:animEffect transition="in" filter="fade">
                                      <p:cBhvr>
                                        <p:cTn id="32" dur="500"/>
                                        <p:tgtEl>
                                          <p:spTgt spid="69638">
                                            <p:txEl>
                                              <p:charRg st="0" end="1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9636"/>
                                        </p:tgtEl>
                                        <p:attrNameLst>
                                          <p:attrName>style.visibility</p:attrName>
                                        </p:attrNameLst>
                                      </p:cBhvr>
                                      <p:to>
                                        <p:strVal val="visible"/>
                                      </p:to>
                                    </p:set>
                                    <p:animEffect transition="in" filter="blinds(horizontal)">
                                      <p:cBhvr>
                                        <p:cTn id="37"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0658" name="Picture 70657" descr="1950x - Bác ở chiến khu Việt Bắc"/>
          <p:cNvPicPr>
            <a:picLocks noChangeAspect="1"/>
          </p:cNvPicPr>
          <p:nvPr/>
        </p:nvPicPr>
        <p:blipFill>
          <a:blip r:embed="rId1">
            <a:lum bright="6000"/>
          </a:blip>
          <a:stretch>
            <a:fillRect/>
          </a:stretch>
        </p:blipFill>
        <p:spPr>
          <a:xfrm>
            <a:off x="990600" y="1633538"/>
            <a:ext cx="6934200" cy="5300662"/>
          </a:xfrm>
          <a:prstGeom prst="rect">
            <a:avLst/>
          </a:prstGeom>
          <a:noFill/>
          <a:ln w="9525">
            <a:noFill/>
          </a:ln>
        </p:spPr>
      </p:pic>
      <p:sp>
        <p:nvSpPr>
          <p:cNvPr id="70659" name="Rectangles 70658"/>
          <p:cNvSpPr/>
          <p:nvPr/>
        </p:nvSpPr>
        <p:spPr>
          <a:xfrm>
            <a:off x="152400" y="104775"/>
            <a:ext cx="8763000" cy="1800225"/>
          </a:xfrm>
          <a:prstGeom prst="rect">
            <a:avLst/>
          </a:prstGeom>
          <a:solidFill>
            <a:schemeClr val="tx1"/>
          </a:solidFill>
          <a:ln w="9525">
            <a:noFill/>
          </a:ln>
        </p:spPr>
        <p:txBody>
          <a:bodyPr anchor="ctr" anchorCtr="0">
            <a:spAutoFit/>
          </a:bodyPr>
          <a:p>
            <a:pPr indent="274955" algn="just"/>
            <a:r>
              <a:rPr lang="vi-VN" altLang="x-none" sz="2800">
                <a:solidFill>
                  <a:srgbClr val="000000"/>
                </a:solidFill>
              </a:rPr>
              <a:t>+ Việt Bắc còn là trái tim, đầu não của cuộc kháng chiến, là nơi các chủ trương của Đảng và Chính phủ toả đi khắp nước, chỉ đạo sự nghiệp cách mạng:</a:t>
            </a:r>
            <a:endParaRPr lang="vi-VN" altLang="x-none" sz="2800">
              <a:solidFill>
                <a:srgbClr val="000000"/>
              </a:solidFill>
            </a:endParaRPr>
          </a:p>
          <a:p>
            <a:pPr indent="274955" algn="ctr"/>
            <a:r>
              <a:rPr lang="vi-VN" altLang="x-none" sz="2800" i="1">
                <a:solidFill>
                  <a:srgbClr val="0000FF"/>
                </a:solidFill>
              </a:rPr>
              <a:t>Điều quân…</a:t>
            </a:r>
            <a:r>
              <a:rPr sz="2800" i="1">
                <a:solidFill>
                  <a:srgbClr val="0000FF"/>
                </a:solidFill>
              </a:rPr>
              <a:t> </a:t>
            </a:r>
            <a:r>
              <a:rPr lang="vi-VN" altLang="x-none" sz="2800" i="1">
                <a:solidFill>
                  <a:srgbClr val="0000FF"/>
                </a:solidFill>
              </a:rPr>
              <a:t>các khu…”</a:t>
            </a:r>
            <a:endParaRPr lang="vi-VN" altLang="x-none" sz="2800" i="1">
              <a:solidFill>
                <a:srgbClr val="0000FF"/>
              </a:solidFill>
            </a:endParaRPr>
          </a:p>
        </p:txBody>
      </p:sp>
      <p:sp>
        <p:nvSpPr>
          <p:cNvPr id="70660" name="Rectangles 70659"/>
          <p:cNvSpPr/>
          <p:nvPr/>
        </p:nvSpPr>
        <p:spPr>
          <a:xfrm>
            <a:off x="5170488" y="6384925"/>
            <a:ext cx="3821112" cy="396875"/>
          </a:xfrm>
          <a:prstGeom prst="rect">
            <a:avLst/>
          </a:prstGeom>
          <a:solidFill>
            <a:schemeClr val="tx1"/>
          </a:solidFill>
          <a:ln w="9525">
            <a:noFill/>
          </a:ln>
        </p:spPr>
        <p:txBody>
          <a:bodyPr wrap="none" anchor="t" anchorCtr="0">
            <a:spAutoFit/>
          </a:bodyPr>
          <a:p>
            <a:r>
              <a:rPr sz="2000">
                <a:solidFill>
                  <a:srgbClr val="0000FF"/>
                </a:solidFill>
              </a:rPr>
              <a:t>1950 - Bác ở chiến khu Việt Bắc</a:t>
            </a:r>
            <a:endParaRPr sz="20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0659">
                                            <p:txEl>
                                              <p:charRg st="0" end="149"/>
                                            </p:txEl>
                                          </p:spTgt>
                                        </p:tgtEl>
                                        <p:attrNameLst>
                                          <p:attrName>style.visibility</p:attrName>
                                        </p:attrNameLst>
                                      </p:cBhvr>
                                      <p:to>
                                        <p:strVal val="visible"/>
                                      </p:to>
                                    </p:set>
                                    <p:animEffect transition="in" filter="blinds(horizontal)">
                                      <p:cBhvr>
                                        <p:cTn id="7" dur="500"/>
                                        <p:tgtEl>
                                          <p:spTgt spid="70659">
                                            <p:txEl>
                                              <p:charRg st="0" end="149"/>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0659">
                                            <p:txEl>
                                              <p:charRg st="149" end="170"/>
                                            </p:txEl>
                                          </p:spTgt>
                                        </p:tgtEl>
                                        <p:attrNameLst>
                                          <p:attrName>style.visibility</p:attrName>
                                        </p:attrNameLst>
                                      </p:cBhvr>
                                      <p:to>
                                        <p:strVal val="visible"/>
                                      </p:to>
                                    </p:set>
                                    <p:animEffect transition="in" filter="blinds(horizontal)">
                                      <p:cBhvr>
                                        <p:cTn id="12" dur="500"/>
                                        <p:tgtEl>
                                          <p:spTgt spid="70659">
                                            <p:txEl>
                                              <p:charRg st="149" end="17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2" name="Picture 71681"/>
          <p:cNvPicPr>
            <a:picLocks noChangeAspect="1"/>
          </p:cNvPicPr>
          <p:nvPr/>
        </p:nvPicPr>
        <p:blipFill>
          <a:blip r:embed="rId1"/>
          <a:stretch>
            <a:fillRect/>
          </a:stretch>
        </p:blipFill>
        <p:spPr>
          <a:xfrm>
            <a:off x="0" y="0"/>
            <a:ext cx="9144000" cy="6858000"/>
          </a:xfrm>
          <a:prstGeom prst="rect">
            <a:avLst/>
          </a:prstGeom>
          <a:noFill/>
          <a:ln w="9525" cap="flat" cmpd="sng">
            <a:solidFill>
              <a:srgbClr val="FFFF00"/>
            </a:solidFill>
            <a:prstDash val="solid"/>
            <a:miter/>
            <a:headEnd type="none" w="med" len="med"/>
            <a:tailEnd type="none" w="med" len="med"/>
          </a:ln>
        </p:spPr>
      </p:pic>
      <p:sp>
        <p:nvSpPr>
          <p:cNvPr id="71683" name="Rectangles 71682"/>
          <p:cNvSpPr/>
          <p:nvPr/>
        </p:nvSpPr>
        <p:spPr>
          <a:xfrm>
            <a:off x="2057400" y="6096000"/>
            <a:ext cx="5497513" cy="466725"/>
          </a:xfrm>
          <a:prstGeom prst="rect">
            <a:avLst/>
          </a:prstGeom>
          <a:solidFill>
            <a:schemeClr val="tx1"/>
          </a:solidFill>
          <a:ln w="9525" cap="flat" cmpd="sng">
            <a:solidFill>
              <a:srgbClr val="FFFF00"/>
            </a:solidFill>
            <a:prstDash val="solid"/>
            <a:miter/>
            <a:headEnd type="none" w="med" len="med"/>
            <a:tailEnd type="none" w="med" len="med"/>
          </a:ln>
        </p:spPr>
        <p:txBody>
          <a:bodyPr wrap="none" anchor="ctr" anchorCtr="0">
            <a:spAutoFit/>
          </a:bodyPr>
          <a:p>
            <a:r>
              <a:rPr sz="2400" i="1" dirty="0" err="1">
                <a:solidFill>
                  <a:srgbClr val="003300"/>
                </a:solidFill>
                <a:cs typeface="Arial" panose="020B0604020202020204" pitchFamily="34" charset="0"/>
              </a:rPr>
              <a:t>Bác</a:t>
            </a:r>
            <a:r>
              <a:rPr sz="2400" i="1">
                <a:solidFill>
                  <a:srgbClr val="003300"/>
                </a:solidFill>
                <a:cs typeface="Arial" panose="020B0604020202020204" pitchFamily="34" charset="0"/>
              </a:rPr>
              <a:t> </a:t>
            </a:r>
            <a:r>
              <a:rPr sz="2400" i="1" dirty="0" err="1">
                <a:solidFill>
                  <a:srgbClr val="003300"/>
                </a:solidFill>
                <a:cs typeface="Arial" panose="020B0604020202020204" pitchFamily="34" charset="0"/>
              </a:rPr>
              <a:t>Hồ</a:t>
            </a:r>
            <a:r>
              <a:rPr sz="2400" i="1">
                <a:solidFill>
                  <a:srgbClr val="003300"/>
                </a:solidFill>
                <a:cs typeface="Arial" panose="020B0604020202020204" pitchFamily="34" charset="0"/>
              </a:rPr>
              <a:t> </a:t>
            </a:r>
            <a:r>
              <a:rPr sz="2400" i="1" dirty="0" err="1">
                <a:solidFill>
                  <a:srgbClr val="003300"/>
                </a:solidFill>
                <a:cs typeface="Arial" panose="020B0604020202020204" pitchFamily="34" charset="0"/>
              </a:rPr>
              <a:t>làm</a:t>
            </a:r>
            <a:r>
              <a:rPr sz="2400" i="1">
                <a:solidFill>
                  <a:srgbClr val="003300"/>
                </a:solidFill>
                <a:cs typeface="Arial" panose="020B0604020202020204" pitchFamily="34" charset="0"/>
              </a:rPr>
              <a:t> </a:t>
            </a:r>
            <a:r>
              <a:rPr sz="2400" i="1" dirty="0" err="1">
                <a:solidFill>
                  <a:srgbClr val="003300"/>
                </a:solidFill>
                <a:cs typeface="Arial" panose="020B0604020202020204" pitchFamily="34" charset="0"/>
              </a:rPr>
              <a:t>việc</a:t>
            </a:r>
            <a:r>
              <a:rPr sz="2400" i="1">
                <a:solidFill>
                  <a:srgbClr val="003300"/>
                </a:solidFill>
                <a:cs typeface="Arial" panose="020B0604020202020204" pitchFamily="34" charset="0"/>
              </a:rPr>
              <a:t> </a:t>
            </a:r>
            <a:r>
              <a:rPr sz="2400" i="1" dirty="0" err="1">
                <a:solidFill>
                  <a:srgbClr val="003300"/>
                </a:solidFill>
                <a:cs typeface="Arial" panose="020B0604020202020204" pitchFamily="34" charset="0"/>
              </a:rPr>
              <a:t>tại</a:t>
            </a:r>
            <a:r>
              <a:rPr sz="2400" i="1">
                <a:solidFill>
                  <a:srgbClr val="003300"/>
                </a:solidFill>
                <a:cs typeface="Arial" panose="020B0604020202020204" pitchFamily="34" charset="0"/>
              </a:rPr>
              <a:t> </a:t>
            </a:r>
            <a:r>
              <a:rPr sz="2400" i="1" dirty="0" err="1">
                <a:solidFill>
                  <a:srgbClr val="003300"/>
                </a:solidFill>
                <a:cs typeface="Arial" panose="020B0604020202020204" pitchFamily="34" charset="0"/>
              </a:rPr>
              <a:t>chiến</a:t>
            </a:r>
            <a:r>
              <a:rPr sz="2400" i="1">
                <a:solidFill>
                  <a:srgbClr val="003300"/>
                </a:solidFill>
                <a:cs typeface="Arial" panose="020B0604020202020204" pitchFamily="34" charset="0"/>
              </a:rPr>
              <a:t> </a:t>
            </a:r>
            <a:r>
              <a:rPr sz="2400" i="1" dirty="0" err="1">
                <a:solidFill>
                  <a:srgbClr val="003300"/>
                </a:solidFill>
                <a:cs typeface="Arial" panose="020B0604020202020204" pitchFamily="34" charset="0"/>
              </a:rPr>
              <a:t>khu</a:t>
            </a:r>
            <a:r>
              <a:rPr sz="2400" i="1">
                <a:solidFill>
                  <a:srgbClr val="003300"/>
                </a:solidFill>
                <a:cs typeface="Arial" panose="020B0604020202020204" pitchFamily="34" charset="0"/>
              </a:rPr>
              <a:t> </a:t>
            </a:r>
            <a:r>
              <a:rPr sz="2400" i="1" dirty="0" err="1">
                <a:solidFill>
                  <a:srgbClr val="003300"/>
                </a:solidFill>
                <a:cs typeface="Arial" panose="020B0604020202020204" pitchFamily="34" charset="0"/>
              </a:rPr>
              <a:t>Việt</a:t>
            </a:r>
            <a:r>
              <a:rPr sz="2400" i="1">
                <a:solidFill>
                  <a:srgbClr val="003300"/>
                </a:solidFill>
                <a:cs typeface="Arial" panose="020B0604020202020204" pitchFamily="34" charset="0"/>
              </a:rPr>
              <a:t> </a:t>
            </a:r>
            <a:r>
              <a:rPr sz="2400" i="1" dirty="0" err="1">
                <a:solidFill>
                  <a:srgbClr val="003300"/>
                </a:solidFill>
                <a:cs typeface="Arial" panose="020B0604020202020204" pitchFamily="34" charset="0"/>
              </a:rPr>
              <a:t>Bắc</a:t>
            </a:r>
            <a:r>
              <a:rPr sz="2400">
                <a:solidFill>
                  <a:srgbClr val="003300"/>
                </a:solidFill>
                <a:cs typeface="Arial" panose="020B0604020202020204" pitchFamily="34" charset="0"/>
              </a:rPr>
              <a:t> </a:t>
            </a:r>
            <a:endParaRPr sz="2400">
              <a:solidFill>
                <a:srgbClr val="003300"/>
              </a:solidFill>
              <a:ea typeface="Arial" panose="020B0604020202020204" pitchFamily="34" charset="0"/>
            </a:endParaRPr>
          </a:p>
        </p:txBody>
      </p:sp>
    </p:spTree>
  </p:cSld>
  <p:clrMapOvr>
    <a:masterClrMapping/>
  </p:clrMapOvr>
  <p:transition spd="slow">
    <p:blinds/>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Rectangles 72705"/>
          <p:cNvSpPr/>
          <p:nvPr/>
        </p:nvSpPr>
        <p:spPr>
          <a:xfrm>
            <a:off x="381000" y="238125"/>
            <a:ext cx="8382000" cy="4181475"/>
          </a:xfrm>
          <a:prstGeom prst="rect">
            <a:avLst/>
          </a:prstGeom>
          <a:solidFill>
            <a:schemeClr val="tx1"/>
          </a:solidFill>
          <a:ln w="9525">
            <a:noFill/>
          </a:ln>
        </p:spPr>
        <p:txBody>
          <a:bodyPr anchor="ctr" anchorCtr="0">
            <a:spAutoFit/>
          </a:bodyPr>
          <a:p>
            <a:pPr indent="389255" algn="just">
              <a:lnSpc>
                <a:spcPct val="120000"/>
              </a:lnSpc>
            </a:pPr>
            <a:r>
              <a:rPr sz="3200">
                <a:solidFill>
                  <a:srgbClr val="000000"/>
                </a:solidFill>
              </a:rPr>
              <a:t>   </a:t>
            </a:r>
            <a:r>
              <a:rPr lang="vi-VN" altLang="x-none" sz="3200">
                <a:solidFill>
                  <a:srgbClr val="000000"/>
                </a:solidFill>
              </a:rPr>
              <a:t>+ Việt Bắc là niềm tin, là hi vọng, niềm mong đợi của cả dân tộc, của những con người Việt Nam yêu nước vì Việt Bắc có Bác Hồ, có Chính phủ sống và làm việc:</a:t>
            </a:r>
            <a:endParaRPr sz="3200">
              <a:solidFill>
                <a:srgbClr val="000000"/>
              </a:solidFill>
            </a:endParaRPr>
          </a:p>
          <a:p>
            <a:pPr indent="389255" algn="ctr">
              <a:lnSpc>
                <a:spcPct val="120000"/>
              </a:lnSpc>
            </a:pPr>
            <a:r>
              <a:rPr lang="vi-VN" altLang="x-none" sz="3200" i="1">
                <a:solidFill>
                  <a:srgbClr val="000000"/>
                </a:solidFill>
              </a:rPr>
              <a:t> “</a:t>
            </a:r>
            <a:r>
              <a:rPr lang="vi-VN" altLang="x-none" sz="3200" b="1" i="1">
                <a:solidFill>
                  <a:srgbClr val="0000FF"/>
                </a:solidFill>
              </a:rPr>
              <a:t>Ở đâu u ám quân thù,</a:t>
            </a:r>
            <a:endParaRPr sz="3200" b="1">
              <a:solidFill>
                <a:srgbClr val="0000FF"/>
              </a:solidFill>
            </a:endParaRPr>
          </a:p>
          <a:p>
            <a:pPr indent="389255" algn="ctr">
              <a:lnSpc>
                <a:spcPct val="120000"/>
              </a:lnSpc>
            </a:pPr>
            <a:r>
              <a:rPr lang="vi-VN" altLang="x-none" sz="3200" b="1" i="1">
                <a:solidFill>
                  <a:srgbClr val="0000FF"/>
                </a:solidFill>
              </a:rPr>
              <a:t>…</a:t>
            </a:r>
            <a:endParaRPr sz="3200" b="1">
              <a:solidFill>
                <a:srgbClr val="0000FF"/>
              </a:solidFill>
            </a:endParaRPr>
          </a:p>
          <a:p>
            <a:pPr indent="389255" algn="ctr">
              <a:lnSpc>
                <a:spcPct val="120000"/>
              </a:lnSpc>
            </a:pPr>
            <a:r>
              <a:rPr lang="vi-VN" altLang="x-none" sz="3200" b="1" i="1">
                <a:solidFill>
                  <a:srgbClr val="0000FF"/>
                </a:solidFill>
              </a:rPr>
              <a:t>Trông về Việt Bắc mà nuôi chí bền”</a:t>
            </a:r>
            <a:endParaRPr lang="vi-VN" altLang="x-none" sz="3200" b="1" i="1">
              <a:solidFill>
                <a:srgbClr val="0000FF"/>
              </a:solidFill>
            </a:endParaRPr>
          </a:p>
        </p:txBody>
      </p:sp>
      <p:sp>
        <p:nvSpPr>
          <p:cNvPr id="72707" name="Rectangles 72706"/>
          <p:cNvSpPr/>
          <p:nvPr/>
        </p:nvSpPr>
        <p:spPr>
          <a:xfrm>
            <a:off x="304800" y="4702175"/>
            <a:ext cx="8610600" cy="1844675"/>
          </a:xfrm>
          <a:prstGeom prst="rect">
            <a:avLst/>
          </a:prstGeom>
          <a:solidFill>
            <a:schemeClr val="tx1"/>
          </a:solidFill>
          <a:ln w="9525">
            <a:noFill/>
          </a:ln>
        </p:spPr>
        <p:txBody>
          <a:bodyPr anchor="ctr" anchorCtr="0">
            <a:spAutoFit/>
          </a:bodyPr>
          <a:p>
            <a:pPr indent="389255" algn="just">
              <a:lnSpc>
                <a:spcPct val="120000"/>
              </a:lnSpc>
            </a:pPr>
            <a:r>
              <a:rPr sz="3200" b="1">
                <a:solidFill>
                  <a:srgbClr val="0000FF"/>
                </a:solidFill>
                <a:sym typeface="Wingdings" panose="05000000000000000000" pitchFamily="2" charset="2"/>
              </a:rPr>
              <a:t></a:t>
            </a:r>
            <a:r>
              <a:rPr lang="vi-VN" altLang="x-none" sz="3200" b="1">
                <a:solidFill>
                  <a:srgbClr val="0000FF"/>
                </a:solidFill>
              </a:rPr>
              <a:t> Những vần thơ mộc mạc, giản dị mà thắm thiết nghĩa tình: khẳng định niềm tin yêu của cả nước đối với Việt Bắc là vô bờ.</a:t>
            </a:r>
            <a:endParaRPr lang="vi-VN" altLang="x-none" sz="3200"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2706">
                                            <p:txEl>
                                              <p:charRg st="0" end="161"/>
                                            </p:txEl>
                                          </p:spTgt>
                                        </p:tgtEl>
                                        <p:attrNameLst>
                                          <p:attrName>style.visibility</p:attrName>
                                        </p:attrNameLst>
                                      </p:cBhvr>
                                      <p:to>
                                        <p:strVal val="visible"/>
                                      </p:to>
                                    </p:set>
                                    <p:animEffect transition="in" filter="blinds(horizontal)">
                                      <p:cBhvr>
                                        <p:cTn id="7" dur="500"/>
                                        <p:tgtEl>
                                          <p:spTgt spid="72706">
                                            <p:txEl>
                                              <p:charRg st="0" end="16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2706">
                                            <p:txEl>
                                              <p:charRg st="161" end="184"/>
                                            </p:txEl>
                                          </p:spTgt>
                                        </p:tgtEl>
                                        <p:attrNameLst>
                                          <p:attrName>style.visibility</p:attrName>
                                        </p:attrNameLst>
                                      </p:cBhvr>
                                      <p:to>
                                        <p:strVal val="visible"/>
                                      </p:to>
                                    </p:set>
                                    <p:animEffect transition="in" filter="blinds(horizontal)">
                                      <p:cBhvr>
                                        <p:cTn id="12" dur="500"/>
                                        <p:tgtEl>
                                          <p:spTgt spid="72706">
                                            <p:txEl>
                                              <p:charRg st="161" end="18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2706">
                                            <p:txEl>
                                              <p:charRg st="184" end="186"/>
                                            </p:txEl>
                                          </p:spTgt>
                                        </p:tgtEl>
                                        <p:attrNameLst>
                                          <p:attrName>style.visibility</p:attrName>
                                        </p:attrNameLst>
                                      </p:cBhvr>
                                      <p:to>
                                        <p:strVal val="visible"/>
                                      </p:to>
                                    </p:set>
                                    <p:animEffect transition="in" filter="blinds(horizontal)">
                                      <p:cBhvr>
                                        <p:cTn id="17" dur="500"/>
                                        <p:tgtEl>
                                          <p:spTgt spid="72706">
                                            <p:txEl>
                                              <p:charRg st="184" end="18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2706">
                                            <p:txEl>
                                              <p:charRg st="186" end="221"/>
                                            </p:txEl>
                                          </p:spTgt>
                                        </p:tgtEl>
                                        <p:attrNameLst>
                                          <p:attrName>style.visibility</p:attrName>
                                        </p:attrNameLst>
                                      </p:cBhvr>
                                      <p:to>
                                        <p:strVal val="visible"/>
                                      </p:to>
                                    </p:set>
                                    <p:animEffect transition="in" filter="blinds(horizontal)">
                                      <p:cBhvr>
                                        <p:cTn id="22" dur="500"/>
                                        <p:tgtEl>
                                          <p:spTgt spid="72706">
                                            <p:txEl>
                                              <p:charRg st="186" end="22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2707"/>
                                        </p:tgtEl>
                                        <p:attrNameLst>
                                          <p:attrName>style.visibility</p:attrName>
                                        </p:attrNameLst>
                                      </p:cBhvr>
                                      <p:to>
                                        <p:strVal val="visible"/>
                                      </p:to>
                                    </p:set>
                                    <p:animEffect transition="in" filter="blinds(horizontal)">
                                      <p:cBhvr>
                                        <p:cTn id="27"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30" name="Picture 73729" descr="1gachihrevy2ouvx9apf"/>
          <p:cNvPicPr>
            <a:picLocks noChangeAspect="1"/>
          </p:cNvPicPr>
          <p:nvPr/>
        </p:nvPicPr>
        <p:blipFill>
          <a:blip r:embed="rId1"/>
          <a:stretch>
            <a:fillRect/>
          </a:stretch>
        </p:blipFill>
        <p:spPr>
          <a:xfrm>
            <a:off x="228600" y="-49212"/>
            <a:ext cx="8686800" cy="69072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diamond(in)">
                                      <p:cBhvr>
                                        <p:cTn id="7" dur="2000"/>
                                        <p:tgtEl>
                                          <p:spTgt spid="7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Rectangles 11265"/>
          <p:cNvSpPr/>
          <p:nvPr/>
        </p:nvSpPr>
        <p:spPr>
          <a:xfrm>
            <a:off x="304800" y="381000"/>
            <a:ext cx="8577263" cy="1554163"/>
          </a:xfrm>
          <a:prstGeom prst="rect">
            <a:avLst/>
          </a:prstGeom>
          <a:noFill/>
          <a:ln w="9525">
            <a:noFill/>
          </a:ln>
        </p:spPr>
        <p:txBody>
          <a:bodyPr anchor="ctr" anchorCtr="0">
            <a:spAutoFit/>
          </a:bodyPr>
          <a:p>
            <a:pPr algn="just"/>
            <a:r>
              <a:rPr lang="vi-VN" altLang="x-none" sz="3200" b="1">
                <a:solidFill>
                  <a:srgbClr val="FF3300"/>
                </a:solidFill>
              </a:rPr>
              <a:t>II. Đọc - hiểu văn bản :</a:t>
            </a:r>
            <a:endParaRPr sz="3200" b="1">
              <a:solidFill>
                <a:srgbClr val="FF3300"/>
              </a:solidFill>
            </a:endParaRPr>
          </a:p>
          <a:p>
            <a:pPr algn="just"/>
            <a:r>
              <a:rPr lang="vi-VN" altLang="x-none" sz="3200" b="1">
                <a:solidFill>
                  <a:srgbClr val="FF3300"/>
                </a:solidFill>
              </a:rPr>
              <a:t>1. Sắc thái tâm trạng và lối đối đáp của nhân vật trữ tình:</a:t>
            </a:r>
            <a:endParaRPr sz="3200" b="1">
              <a:solidFill>
                <a:srgbClr val="FF3300"/>
              </a:solidFill>
            </a:endParaRPr>
          </a:p>
        </p:txBody>
      </p:sp>
      <p:sp>
        <p:nvSpPr>
          <p:cNvPr id="11267" name="Rectangles 11266"/>
          <p:cNvSpPr/>
          <p:nvPr/>
        </p:nvSpPr>
        <p:spPr>
          <a:xfrm>
            <a:off x="457200" y="3095625"/>
            <a:ext cx="8305800" cy="3292475"/>
          </a:xfrm>
          <a:prstGeom prst="rect">
            <a:avLst/>
          </a:prstGeom>
          <a:noFill/>
          <a:ln w="9525">
            <a:noFill/>
          </a:ln>
        </p:spPr>
        <p:txBody>
          <a:bodyPr anchor="ctr" anchorCtr="0">
            <a:spAutoFit/>
          </a:bodyPr>
          <a:p>
            <a:pPr indent="274955" algn="just" defTabSz="914400">
              <a:tabLst>
                <a:tab pos="457200" algn="l"/>
                <a:tab pos="914400" algn="l"/>
                <a:tab pos="1422400" algn="l"/>
              </a:tabLst>
            </a:pPr>
            <a:r>
              <a:rPr lang="vi-VN" altLang="x-none" sz="3000"/>
              <a:t>- Đoạn thơ đầu là 2 câu hỏi của người ở lại:</a:t>
            </a:r>
            <a:endParaRPr sz="3000"/>
          </a:p>
          <a:p>
            <a:pPr indent="274955" algn="just" defTabSz="914400">
              <a:tabLst>
                <a:tab pos="457200" algn="l"/>
                <a:tab pos="914400" algn="l"/>
                <a:tab pos="1422400" algn="l"/>
              </a:tabLst>
            </a:pPr>
            <a:r>
              <a:rPr sz="3000" i="1"/>
              <a:t>  </a:t>
            </a:r>
            <a:r>
              <a:rPr sz="3000" i="1">
                <a:solidFill>
                  <a:srgbClr val="0000FF"/>
                </a:solidFill>
              </a:rPr>
              <a:t>“</a:t>
            </a:r>
            <a:r>
              <a:rPr lang="vi-VN" altLang="x-none" sz="3000" i="1">
                <a:solidFill>
                  <a:srgbClr val="0000FF"/>
                </a:solidFill>
              </a:rPr>
              <a:t>Mình về, ….</a:t>
            </a:r>
            <a:endParaRPr sz="3000">
              <a:solidFill>
                <a:srgbClr val="0000FF"/>
              </a:solidFill>
            </a:endParaRPr>
          </a:p>
          <a:p>
            <a:pPr indent="274955" algn="just" defTabSz="914400">
              <a:tabLst>
                <a:tab pos="457200" algn="l"/>
                <a:tab pos="914400" algn="l"/>
                <a:tab pos="1422400" algn="l"/>
              </a:tabLst>
            </a:pPr>
            <a:r>
              <a:rPr lang="vi-VN" altLang="x-none" sz="3000" i="1">
                <a:solidFill>
                  <a:srgbClr val="0000FF"/>
                </a:solidFill>
              </a:rPr>
              <a:t>                    … nhớ nguồn”</a:t>
            </a:r>
            <a:endParaRPr sz="3000">
              <a:solidFill>
                <a:srgbClr val="0000FF"/>
              </a:solidFill>
            </a:endParaRPr>
          </a:p>
          <a:p>
            <a:pPr indent="274955" algn="just" defTabSz="914400">
              <a:tabLst>
                <a:tab pos="457200" algn="l"/>
                <a:tab pos="914400" algn="l"/>
                <a:tab pos="1422400" algn="l"/>
              </a:tabLst>
            </a:pPr>
            <a:r>
              <a:rPr sz="3000"/>
              <a:t>   </a:t>
            </a:r>
            <a:r>
              <a:rPr lang="vi-VN" altLang="x-none" sz="3000"/>
              <a:t>+ Kiểu xưng hô </a:t>
            </a:r>
            <a:r>
              <a:rPr lang="vi-VN" altLang="x-none" sz="3000" i="1">
                <a:solidFill>
                  <a:srgbClr val="0000FF"/>
                </a:solidFill>
              </a:rPr>
              <a:t>mình – ta</a:t>
            </a:r>
            <a:r>
              <a:rPr lang="vi-VN" altLang="x-none" sz="3000">
                <a:solidFill>
                  <a:srgbClr val="0000FF"/>
                </a:solidFill>
              </a:rPr>
              <a:t> :</a:t>
            </a:r>
            <a:r>
              <a:rPr lang="vi-VN" altLang="x-none" sz="3000"/>
              <a:t> ngọt ngào, đầy yêu thương.</a:t>
            </a:r>
            <a:endParaRPr sz="3000"/>
          </a:p>
          <a:p>
            <a:pPr indent="274955" algn="just" defTabSz="914400">
              <a:tabLst>
                <a:tab pos="457200" algn="l"/>
                <a:tab pos="914400" algn="l"/>
                <a:tab pos="1422400" algn="l"/>
              </a:tabLst>
            </a:pPr>
            <a:r>
              <a:rPr sz="3000"/>
              <a:t>   </a:t>
            </a:r>
            <a:r>
              <a:rPr lang="vi-VN" altLang="x-none" sz="3000"/>
              <a:t>+ Điệp ngữ: </a:t>
            </a:r>
            <a:r>
              <a:rPr lang="vi-VN" altLang="x-none" sz="3000" i="1">
                <a:solidFill>
                  <a:srgbClr val="0000FF"/>
                </a:solidFill>
              </a:rPr>
              <a:t>“Mình về, mình có nhớ…”:</a:t>
            </a:r>
            <a:r>
              <a:rPr lang="vi-VN" altLang="x-none" sz="3000"/>
              <a:t> âm điệu ray rứt, băn khoăn.</a:t>
            </a:r>
            <a:endParaRPr lang="vi-VN" altLang="x-none" sz="3000"/>
          </a:p>
        </p:txBody>
      </p:sp>
      <p:sp>
        <p:nvSpPr>
          <p:cNvPr id="11268" name="Rectangles 11267"/>
          <p:cNvSpPr/>
          <p:nvPr/>
        </p:nvSpPr>
        <p:spPr>
          <a:xfrm>
            <a:off x="304800" y="1981200"/>
            <a:ext cx="8577263" cy="1066800"/>
          </a:xfrm>
          <a:prstGeom prst="rect">
            <a:avLst/>
          </a:prstGeom>
          <a:noFill/>
          <a:ln w="9525">
            <a:noFill/>
          </a:ln>
        </p:spPr>
        <p:txBody>
          <a:bodyPr anchor="ctr" anchorCtr="0">
            <a:spAutoFit/>
          </a:bodyPr>
          <a:p>
            <a:pPr algn="just"/>
            <a:r>
              <a:rPr lang="vi-VN" altLang="x-none" sz="3200" b="1">
                <a:solidFill>
                  <a:srgbClr val="0000FF"/>
                </a:solidFill>
                <a:effectLst>
                  <a:outerShdw blurRad="38100" dist="38100" dir="2700000">
                    <a:srgbClr val="C0C0C0"/>
                  </a:outerShdw>
                </a:effectLst>
              </a:rPr>
              <a:t>a. Sắc thái tâm trạng :</a:t>
            </a:r>
            <a:endParaRPr lang="vi-VN" altLang="x-none" sz="3200" b="1">
              <a:solidFill>
                <a:srgbClr val="0000FF"/>
              </a:solidFill>
              <a:effectLst>
                <a:outerShdw blurRad="38100" dist="38100" dir="2700000">
                  <a:srgbClr val="C0C0C0"/>
                </a:outerShdw>
              </a:effectLst>
            </a:endParaRPr>
          </a:p>
          <a:p>
            <a:pPr algn="just"/>
            <a:r>
              <a:rPr sz="3200" b="1">
                <a:solidFill>
                  <a:srgbClr val="0000FF"/>
                </a:solidFill>
                <a:effectLst>
                  <a:outerShdw blurRad="38100" dist="38100" dir="2700000">
                    <a:srgbClr val="C0C0C0"/>
                  </a:outerShdw>
                </a:effectLst>
              </a:rPr>
              <a:t>   </a:t>
            </a:r>
            <a:r>
              <a:rPr lang="vi-VN" altLang="x-none" sz="3200" b="1">
                <a:solidFill>
                  <a:srgbClr val="0000FF"/>
                </a:solidFill>
                <a:effectLst>
                  <a:outerShdw blurRad="38100" dist="38100" dir="2700000">
                    <a:srgbClr val="C0C0C0"/>
                  </a:outerShdw>
                </a:effectLst>
              </a:rPr>
              <a:t>* Nỗi niềm của người ở lại:</a:t>
            </a:r>
            <a:endParaRPr lang="vi-VN" altLang="x-none" sz="3200" b="1">
              <a:solidFill>
                <a:srgbClr val="0000FF"/>
              </a:solidFill>
              <a:effectLst>
                <a:outerShdw blurRad="38100" dist="38100" dir="2700000">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xEl>
                                              <p:charRg st="0" end="25"/>
                                            </p:txEl>
                                          </p:spTgt>
                                        </p:tgtEl>
                                        <p:attrNameLst>
                                          <p:attrName>style.visibility</p:attrName>
                                        </p:attrNameLst>
                                      </p:cBhvr>
                                      <p:to>
                                        <p:strVal val="visible"/>
                                      </p:to>
                                    </p:set>
                                    <p:animEffect transition="in" filter="blinds(horizontal)">
                                      <p:cBhvr>
                                        <p:cTn id="7" dur="500"/>
                                        <p:tgtEl>
                                          <p:spTgt spid="11266">
                                            <p:txEl>
                                              <p:charRg st="0" end="2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6">
                                            <p:txEl>
                                              <p:charRg st="25" end="85"/>
                                            </p:txEl>
                                          </p:spTgt>
                                        </p:tgtEl>
                                        <p:attrNameLst>
                                          <p:attrName>style.visibility</p:attrName>
                                        </p:attrNameLst>
                                      </p:cBhvr>
                                      <p:to>
                                        <p:strVal val="visible"/>
                                      </p:to>
                                    </p:set>
                                    <p:animEffect transition="in" filter="blinds(horizontal)">
                                      <p:cBhvr>
                                        <p:cTn id="12" dur="500"/>
                                        <p:tgtEl>
                                          <p:spTgt spid="11266">
                                            <p:txEl>
                                              <p:charRg st="25" end="8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8">
                                            <p:txEl>
                                              <p:charRg st="0" end="24"/>
                                            </p:txEl>
                                          </p:spTgt>
                                        </p:tgtEl>
                                        <p:attrNameLst>
                                          <p:attrName>style.visibility</p:attrName>
                                        </p:attrNameLst>
                                      </p:cBhvr>
                                      <p:to>
                                        <p:strVal val="visible"/>
                                      </p:to>
                                    </p:set>
                                    <p:animEffect transition="in" filter="blinds(horizontal)">
                                      <p:cBhvr>
                                        <p:cTn id="17" dur="500"/>
                                        <p:tgtEl>
                                          <p:spTgt spid="11268">
                                            <p:txEl>
                                              <p:charRg st="0" end="2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268">
                                            <p:txEl>
                                              <p:charRg st="24" end="55"/>
                                            </p:txEl>
                                          </p:spTgt>
                                        </p:tgtEl>
                                        <p:attrNameLst>
                                          <p:attrName>style.visibility</p:attrName>
                                        </p:attrNameLst>
                                      </p:cBhvr>
                                      <p:to>
                                        <p:strVal val="visible"/>
                                      </p:to>
                                    </p:set>
                                    <p:animEffect transition="in" filter="blinds(horizontal)">
                                      <p:cBhvr>
                                        <p:cTn id="22" dur="500"/>
                                        <p:tgtEl>
                                          <p:spTgt spid="11268">
                                            <p:txEl>
                                              <p:charRg st="24" end="5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267">
                                            <p:txEl>
                                              <p:charRg st="0" end="45"/>
                                            </p:txEl>
                                          </p:spTgt>
                                        </p:tgtEl>
                                        <p:attrNameLst>
                                          <p:attrName>style.visibility</p:attrName>
                                        </p:attrNameLst>
                                      </p:cBhvr>
                                      <p:to>
                                        <p:strVal val="visible"/>
                                      </p:to>
                                    </p:set>
                                    <p:animEffect transition="in" filter="blinds(horizontal)">
                                      <p:cBhvr>
                                        <p:cTn id="27" dur="500"/>
                                        <p:tgtEl>
                                          <p:spTgt spid="11267">
                                            <p:txEl>
                                              <p:charRg st="0" end="4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267">
                                            <p:txEl>
                                              <p:charRg st="45" end="60"/>
                                            </p:txEl>
                                          </p:spTgt>
                                        </p:tgtEl>
                                        <p:attrNameLst>
                                          <p:attrName>style.visibility</p:attrName>
                                        </p:attrNameLst>
                                      </p:cBhvr>
                                      <p:to>
                                        <p:strVal val="visible"/>
                                      </p:to>
                                    </p:set>
                                    <p:animEffect transition="in" filter="blinds(horizontal)">
                                      <p:cBhvr>
                                        <p:cTn id="32" dur="500"/>
                                        <p:tgtEl>
                                          <p:spTgt spid="11267">
                                            <p:txEl>
                                              <p:charRg st="45" end="6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267">
                                            <p:txEl>
                                              <p:charRg st="60" end="93"/>
                                            </p:txEl>
                                          </p:spTgt>
                                        </p:tgtEl>
                                        <p:attrNameLst>
                                          <p:attrName>style.visibility</p:attrName>
                                        </p:attrNameLst>
                                      </p:cBhvr>
                                      <p:to>
                                        <p:strVal val="visible"/>
                                      </p:to>
                                    </p:set>
                                    <p:animEffect transition="in" filter="blinds(horizontal)">
                                      <p:cBhvr>
                                        <p:cTn id="37" dur="500"/>
                                        <p:tgtEl>
                                          <p:spTgt spid="11267">
                                            <p:txEl>
                                              <p:charRg st="60" end="9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267">
                                            <p:txEl>
                                              <p:charRg st="93" end="150"/>
                                            </p:txEl>
                                          </p:spTgt>
                                        </p:tgtEl>
                                        <p:attrNameLst>
                                          <p:attrName>style.visibility</p:attrName>
                                        </p:attrNameLst>
                                      </p:cBhvr>
                                      <p:to>
                                        <p:strVal val="visible"/>
                                      </p:to>
                                    </p:set>
                                    <p:animEffect transition="in" filter="blinds(horizontal)">
                                      <p:cBhvr>
                                        <p:cTn id="42" dur="500"/>
                                        <p:tgtEl>
                                          <p:spTgt spid="11267">
                                            <p:txEl>
                                              <p:charRg st="93" end="15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267">
                                            <p:txEl>
                                              <p:charRg st="150" end="218"/>
                                            </p:txEl>
                                          </p:spTgt>
                                        </p:tgtEl>
                                        <p:attrNameLst>
                                          <p:attrName>style.visibility</p:attrName>
                                        </p:attrNameLst>
                                      </p:cBhvr>
                                      <p:to>
                                        <p:strVal val="visible"/>
                                      </p:to>
                                    </p:set>
                                    <p:animEffect transition="in" filter="blinds(horizontal)">
                                      <p:cBhvr>
                                        <p:cTn id="47" dur="500"/>
                                        <p:tgtEl>
                                          <p:spTgt spid="11267">
                                            <p:txEl>
                                              <p:charRg st="150" end="2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4" name="Rectangles 74753"/>
          <p:cNvSpPr/>
          <p:nvPr/>
        </p:nvSpPr>
        <p:spPr>
          <a:xfrm>
            <a:off x="152400" y="282575"/>
            <a:ext cx="8763000" cy="6270625"/>
          </a:xfrm>
          <a:prstGeom prst="rect">
            <a:avLst/>
          </a:prstGeom>
          <a:solidFill>
            <a:schemeClr val="tx1"/>
          </a:solidFill>
          <a:ln w="9525">
            <a:noFill/>
          </a:ln>
        </p:spPr>
        <p:txBody>
          <a:bodyPr anchor="ctr" anchorCtr="0">
            <a:spAutoFit/>
          </a:bodyPr>
          <a:p>
            <a:pPr indent="389255" algn="just"/>
            <a:r>
              <a:rPr sz="2900" b="1">
                <a:solidFill>
                  <a:srgbClr val="FF3300"/>
                </a:solidFill>
              </a:rPr>
              <a:t>4. Nghệ thuật đậm đà tính dân tộc:</a:t>
            </a:r>
            <a:endParaRPr sz="2900" b="1">
              <a:solidFill>
                <a:srgbClr val="FF3300"/>
              </a:solidFill>
            </a:endParaRPr>
          </a:p>
          <a:p>
            <a:pPr indent="389255" algn="just"/>
            <a:r>
              <a:rPr sz="2900" b="1">
                <a:solidFill>
                  <a:srgbClr val="0000FF"/>
                </a:solidFill>
              </a:rPr>
              <a:t>a. Về thể loại:</a:t>
            </a:r>
            <a:endParaRPr sz="2900" b="1">
              <a:solidFill>
                <a:srgbClr val="0000FF"/>
              </a:solidFill>
            </a:endParaRPr>
          </a:p>
          <a:p>
            <a:pPr indent="389255" algn="just"/>
            <a:r>
              <a:rPr sz="2900" b="1">
                <a:solidFill>
                  <a:srgbClr val="000000"/>
                </a:solidFill>
              </a:rPr>
              <a:t>- Sử dụng thể thơ:</a:t>
            </a:r>
            <a:r>
              <a:rPr sz="2900">
                <a:solidFill>
                  <a:srgbClr val="000000"/>
                </a:solidFill>
              </a:rPr>
              <a:t> lục bát, một thể thơ truyền thống mang vẻ đẹp cổ điển.</a:t>
            </a:r>
            <a:endParaRPr sz="2900">
              <a:solidFill>
                <a:srgbClr val="000000"/>
              </a:solidFill>
            </a:endParaRPr>
          </a:p>
          <a:p>
            <a:pPr indent="389255" algn="just"/>
            <a:r>
              <a:rPr sz="2900" b="1">
                <a:solidFill>
                  <a:srgbClr val="000000"/>
                </a:solidFill>
              </a:rPr>
              <a:t>- Cấu tứ bài thơ:</a:t>
            </a:r>
            <a:r>
              <a:rPr sz="2900">
                <a:solidFill>
                  <a:srgbClr val="000000"/>
                </a:solidFill>
              </a:rPr>
              <a:t> là cấu tứ ca dao với lối đối đáp của hai nhân vật trữ tình “: "mình" - "ta".</a:t>
            </a:r>
            <a:endParaRPr sz="2900">
              <a:solidFill>
                <a:srgbClr val="000000"/>
              </a:solidFill>
            </a:endParaRPr>
          </a:p>
          <a:p>
            <a:pPr indent="389255" algn="just"/>
            <a:r>
              <a:rPr sz="2900" b="1">
                <a:solidFill>
                  <a:srgbClr val="000000"/>
                </a:solidFill>
              </a:rPr>
              <a:t>- Sử dụng hình thức tiểu đối của ca dao:</a:t>
            </a:r>
            <a:r>
              <a:rPr sz="2900">
                <a:solidFill>
                  <a:srgbClr val="000000"/>
                </a:solidFill>
              </a:rPr>
              <a:t> vừa nhấn mạnh ý vừa tạo ra nhịp thơ cân xứng, uyển chuyển, làm cho lời thơ dễ nhớ, dễ thuộc, thấm sâu vào tâm tư:</a:t>
            </a:r>
            <a:endParaRPr sz="2900">
              <a:solidFill>
                <a:srgbClr val="000000"/>
              </a:solidFill>
            </a:endParaRPr>
          </a:p>
          <a:p>
            <a:pPr indent="389255" algn="just"/>
            <a:r>
              <a:rPr sz="2900" i="1">
                <a:solidFill>
                  <a:srgbClr val="0000FF"/>
                </a:solidFill>
              </a:rPr>
              <a:t>  + “Nhìn cây nhớ núi/nhìn sông nhớ nguồn”</a:t>
            </a:r>
            <a:endParaRPr sz="2900" i="1">
              <a:solidFill>
                <a:srgbClr val="0000FF"/>
              </a:solidFill>
            </a:endParaRPr>
          </a:p>
          <a:p>
            <a:pPr indent="389255" algn="just"/>
            <a:r>
              <a:rPr sz="2900" i="1">
                <a:solidFill>
                  <a:srgbClr val="0000FF"/>
                </a:solidFill>
              </a:rPr>
              <a:t>  + “Bâng khuâng trong dạ / bồn chồn bước đi”</a:t>
            </a:r>
            <a:endParaRPr sz="2900" i="1">
              <a:solidFill>
                <a:srgbClr val="0000FF"/>
              </a:solidFill>
            </a:endParaRPr>
          </a:p>
          <a:p>
            <a:pPr indent="389255" algn="just"/>
            <a:r>
              <a:rPr sz="2900" i="1">
                <a:solidFill>
                  <a:srgbClr val="0000FF"/>
                </a:solidFill>
              </a:rPr>
              <a:t>  + “Trám bùi để rụng,/ măng mai để già”</a:t>
            </a:r>
            <a:endParaRPr sz="2900" i="1">
              <a:solidFill>
                <a:srgbClr val="0000FF"/>
              </a:solidFill>
            </a:endParaRPr>
          </a:p>
          <a:p>
            <a:pPr indent="389255" algn="just"/>
            <a:r>
              <a:rPr sz="2900" i="1">
                <a:solidFill>
                  <a:srgbClr val="0000FF"/>
                </a:solidFill>
              </a:rPr>
              <a:t>  + “Nông thôn phát động,/ giao thông mở đường.”</a:t>
            </a:r>
            <a:endParaRPr sz="2900"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4754">
                                            <p:txEl>
                                              <p:charRg st="0" end="35"/>
                                            </p:txEl>
                                          </p:spTgt>
                                        </p:tgtEl>
                                        <p:attrNameLst>
                                          <p:attrName>style.visibility</p:attrName>
                                        </p:attrNameLst>
                                      </p:cBhvr>
                                      <p:to>
                                        <p:strVal val="visible"/>
                                      </p:to>
                                    </p:set>
                                    <p:animEffect transition="in" filter="blinds(horizontal)">
                                      <p:cBhvr>
                                        <p:cTn id="7" dur="500"/>
                                        <p:tgtEl>
                                          <p:spTgt spid="74754">
                                            <p:txEl>
                                              <p:charRg st="0" end="3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4">
                                            <p:txEl>
                                              <p:charRg st="35" end="51"/>
                                            </p:txEl>
                                          </p:spTgt>
                                        </p:tgtEl>
                                        <p:attrNameLst>
                                          <p:attrName>style.visibility</p:attrName>
                                        </p:attrNameLst>
                                      </p:cBhvr>
                                      <p:to>
                                        <p:strVal val="visible"/>
                                      </p:to>
                                    </p:set>
                                    <p:animEffect transition="in" filter="blinds(horizontal)">
                                      <p:cBhvr>
                                        <p:cTn id="12" dur="500"/>
                                        <p:tgtEl>
                                          <p:spTgt spid="74754">
                                            <p:txEl>
                                              <p:charRg st="35" end="5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4754">
                                            <p:txEl>
                                              <p:charRg st="51" end="125"/>
                                            </p:txEl>
                                          </p:spTgt>
                                        </p:tgtEl>
                                        <p:attrNameLst>
                                          <p:attrName>style.visibility</p:attrName>
                                        </p:attrNameLst>
                                      </p:cBhvr>
                                      <p:to>
                                        <p:strVal val="visible"/>
                                      </p:to>
                                    </p:set>
                                    <p:animEffect transition="in" filter="blinds(horizontal)">
                                      <p:cBhvr>
                                        <p:cTn id="17" dur="500"/>
                                        <p:tgtEl>
                                          <p:spTgt spid="74754">
                                            <p:txEl>
                                              <p:charRg st="51" end="12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4754">
                                            <p:txEl>
                                              <p:charRg st="125" end="220"/>
                                            </p:txEl>
                                          </p:spTgt>
                                        </p:tgtEl>
                                        <p:attrNameLst>
                                          <p:attrName>style.visibility</p:attrName>
                                        </p:attrNameLst>
                                      </p:cBhvr>
                                      <p:to>
                                        <p:strVal val="visible"/>
                                      </p:to>
                                    </p:set>
                                    <p:animEffect transition="in" filter="blinds(horizontal)">
                                      <p:cBhvr>
                                        <p:cTn id="22" dur="500"/>
                                        <p:tgtEl>
                                          <p:spTgt spid="74754">
                                            <p:txEl>
                                              <p:charRg st="125" end="22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4754">
                                            <p:txEl>
                                              <p:charRg st="220" end="375"/>
                                            </p:txEl>
                                          </p:spTgt>
                                        </p:tgtEl>
                                        <p:attrNameLst>
                                          <p:attrName>style.visibility</p:attrName>
                                        </p:attrNameLst>
                                      </p:cBhvr>
                                      <p:to>
                                        <p:strVal val="visible"/>
                                      </p:to>
                                    </p:set>
                                    <p:animEffect transition="in" filter="blinds(horizontal)">
                                      <p:cBhvr>
                                        <p:cTn id="27" dur="500"/>
                                        <p:tgtEl>
                                          <p:spTgt spid="74754">
                                            <p:txEl>
                                              <p:charRg st="220" end="37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4754">
                                            <p:txEl>
                                              <p:charRg st="375" end="418"/>
                                            </p:txEl>
                                          </p:spTgt>
                                        </p:tgtEl>
                                        <p:attrNameLst>
                                          <p:attrName>style.visibility</p:attrName>
                                        </p:attrNameLst>
                                      </p:cBhvr>
                                      <p:to>
                                        <p:strVal val="visible"/>
                                      </p:to>
                                    </p:set>
                                    <p:animEffect transition="in" filter="blinds(horizontal)">
                                      <p:cBhvr>
                                        <p:cTn id="32" dur="500"/>
                                        <p:tgtEl>
                                          <p:spTgt spid="74754">
                                            <p:txEl>
                                              <p:charRg st="375" end="41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4754">
                                            <p:txEl>
                                              <p:charRg st="418" end="464"/>
                                            </p:txEl>
                                          </p:spTgt>
                                        </p:tgtEl>
                                        <p:attrNameLst>
                                          <p:attrName>style.visibility</p:attrName>
                                        </p:attrNameLst>
                                      </p:cBhvr>
                                      <p:to>
                                        <p:strVal val="visible"/>
                                      </p:to>
                                    </p:set>
                                    <p:animEffect transition="in" filter="blinds(horizontal)">
                                      <p:cBhvr>
                                        <p:cTn id="37" dur="500"/>
                                        <p:tgtEl>
                                          <p:spTgt spid="74754">
                                            <p:txEl>
                                              <p:charRg st="418" end="46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4754">
                                            <p:txEl>
                                              <p:charRg st="464" end="505"/>
                                            </p:txEl>
                                          </p:spTgt>
                                        </p:tgtEl>
                                        <p:attrNameLst>
                                          <p:attrName>style.visibility</p:attrName>
                                        </p:attrNameLst>
                                      </p:cBhvr>
                                      <p:to>
                                        <p:strVal val="visible"/>
                                      </p:to>
                                    </p:set>
                                    <p:animEffect transition="in" filter="blinds(horizontal)">
                                      <p:cBhvr>
                                        <p:cTn id="42" dur="500"/>
                                        <p:tgtEl>
                                          <p:spTgt spid="74754">
                                            <p:txEl>
                                              <p:charRg st="464" end="50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4754">
                                            <p:txEl>
                                              <p:charRg st="505" end="554"/>
                                            </p:txEl>
                                          </p:spTgt>
                                        </p:tgtEl>
                                        <p:attrNameLst>
                                          <p:attrName>style.visibility</p:attrName>
                                        </p:attrNameLst>
                                      </p:cBhvr>
                                      <p:to>
                                        <p:strVal val="visible"/>
                                      </p:to>
                                    </p:set>
                                    <p:animEffect transition="in" filter="blinds(horizontal)">
                                      <p:cBhvr>
                                        <p:cTn id="47" dur="500"/>
                                        <p:tgtEl>
                                          <p:spTgt spid="74754">
                                            <p:txEl>
                                              <p:charRg st="505" end="55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8" name="Rectangles 75777"/>
          <p:cNvSpPr/>
          <p:nvPr/>
        </p:nvSpPr>
        <p:spPr>
          <a:xfrm>
            <a:off x="152400" y="160338"/>
            <a:ext cx="8763000" cy="6518275"/>
          </a:xfrm>
          <a:prstGeom prst="rect">
            <a:avLst/>
          </a:prstGeom>
          <a:solidFill>
            <a:schemeClr val="tx1"/>
          </a:solidFill>
          <a:ln w="9525">
            <a:noFill/>
          </a:ln>
        </p:spPr>
        <p:txBody>
          <a:bodyPr anchor="ctr" anchorCtr="0">
            <a:spAutoFit/>
          </a:bodyPr>
          <a:p>
            <a:pPr indent="389255" algn="just">
              <a:lnSpc>
                <a:spcPct val="120000"/>
              </a:lnSpc>
            </a:pPr>
            <a:r>
              <a:rPr lang="vi-VN" altLang="x-none" sz="3200" b="1">
                <a:solidFill>
                  <a:srgbClr val="0000FF"/>
                </a:solidFill>
              </a:rPr>
              <a:t>b. Về ngôn ngữ:</a:t>
            </a:r>
            <a:endParaRPr lang="vi-VN" altLang="x-none" sz="3200" b="1">
              <a:solidFill>
                <a:srgbClr val="0000FF"/>
              </a:solidFill>
            </a:endParaRPr>
          </a:p>
          <a:p>
            <a:pPr indent="389255" algn="just">
              <a:lnSpc>
                <a:spcPct val="120000"/>
              </a:lnSpc>
            </a:pPr>
            <a:r>
              <a:rPr lang="vi-VN" altLang="x-none" sz="3200" b="1">
                <a:solidFill>
                  <a:srgbClr val="000000"/>
                </a:solidFill>
              </a:rPr>
              <a:t>- Sử dụng lời ăn tiếng nói của nhân dân</a:t>
            </a:r>
            <a:r>
              <a:rPr sz="3200" b="1">
                <a:solidFill>
                  <a:srgbClr val="000000"/>
                </a:solidFill>
              </a:rPr>
              <a:t>:</a:t>
            </a:r>
            <a:r>
              <a:rPr lang="vi-VN" altLang="x-none" sz="3200">
                <a:solidFill>
                  <a:srgbClr val="000000"/>
                </a:solidFill>
              </a:rPr>
              <a:t> rất giản dị, mộc mạc nhưng cũng rất sinh động </a:t>
            </a:r>
            <a:endParaRPr sz="3200">
              <a:solidFill>
                <a:srgbClr val="000000"/>
              </a:solidFill>
            </a:endParaRPr>
          </a:p>
          <a:p>
            <a:pPr indent="389255" algn="just">
              <a:lnSpc>
                <a:spcPct val="120000"/>
              </a:lnSpc>
            </a:pPr>
            <a:r>
              <a:rPr sz="3200">
                <a:solidFill>
                  <a:srgbClr val="000000"/>
                </a:solidFill>
                <a:sym typeface="Wingdings" panose="05000000000000000000" pitchFamily="2" charset="2"/>
              </a:rPr>
              <a:t> </a:t>
            </a:r>
            <a:r>
              <a:rPr lang="vi-VN" altLang="x-none" sz="3200">
                <a:solidFill>
                  <a:srgbClr val="000000"/>
                </a:solidFill>
              </a:rPr>
              <a:t>để tái hiện một thời cách mạng và kháng chiến đầy gian khổ mà dạt dào nghĩa tình.</a:t>
            </a:r>
            <a:endParaRPr lang="vi-VN" altLang="x-none" sz="3200">
              <a:solidFill>
                <a:srgbClr val="000000"/>
              </a:solidFill>
            </a:endParaRPr>
          </a:p>
          <a:p>
            <a:pPr indent="389255" algn="just">
              <a:lnSpc>
                <a:spcPct val="120000"/>
              </a:lnSpc>
            </a:pPr>
            <a:r>
              <a:rPr lang="vi-VN" altLang="x-none" sz="3200">
                <a:solidFill>
                  <a:srgbClr val="000000"/>
                </a:solidFill>
              </a:rPr>
              <a:t>+ Đó là thứ ngôn ngữ rất giàu hình ảnh cụ thể:</a:t>
            </a:r>
            <a:endParaRPr lang="vi-VN" altLang="x-none" sz="3200">
              <a:solidFill>
                <a:srgbClr val="000000"/>
              </a:solidFill>
            </a:endParaRPr>
          </a:p>
          <a:p>
            <a:pPr indent="389255" algn="ctr">
              <a:lnSpc>
                <a:spcPct val="120000"/>
              </a:lnSpc>
            </a:pPr>
            <a:r>
              <a:rPr lang="vi-VN" altLang="x-none" sz="3200" b="1">
                <a:solidFill>
                  <a:srgbClr val="0000FF"/>
                </a:solidFill>
              </a:rPr>
              <a:t>“</a:t>
            </a:r>
            <a:r>
              <a:rPr lang="vi-VN" altLang="x-none" sz="3200" b="1" i="1">
                <a:solidFill>
                  <a:srgbClr val="0000FF"/>
                </a:solidFill>
              </a:rPr>
              <a:t>Nghìn đêm </a:t>
            </a:r>
            <a:r>
              <a:rPr lang="vi-VN" altLang="x-none" sz="3200" b="1" i="1" u="sng">
                <a:solidFill>
                  <a:srgbClr val="0000FF"/>
                </a:solidFill>
              </a:rPr>
              <a:t>thăm thẳm sương dày</a:t>
            </a:r>
            <a:r>
              <a:rPr lang="vi-VN" altLang="x-none" sz="3200" b="1" i="1">
                <a:solidFill>
                  <a:srgbClr val="0000FF"/>
                </a:solidFill>
              </a:rPr>
              <a:t>”</a:t>
            </a:r>
            <a:endParaRPr lang="vi-VN" altLang="x-none" sz="3200" b="1" i="1">
              <a:solidFill>
                <a:srgbClr val="0000FF"/>
              </a:solidFill>
            </a:endParaRPr>
          </a:p>
          <a:p>
            <a:pPr indent="389255" algn="ctr">
              <a:lnSpc>
                <a:spcPct val="120000"/>
              </a:lnSpc>
            </a:pPr>
            <a:r>
              <a:rPr lang="vi-VN" altLang="x-none" sz="3200" b="1" i="1">
                <a:solidFill>
                  <a:srgbClr val="0000FF"/>
                </a:solidFill>
              </a:rPr>
              <a:t>“Nắng trưa </a:t>
            </a:r>
            <a:r>
              <a:rPr lang="vi-VN" altLang="x-none" sz="3200" b="1" i="1" u="sng">
                <a:solidFill>
                  <a:srgbClr val="0000FF"/>
                </a:solidFill>
              </a:rPr>
              <a:t>rực rỡ sao vàng</a:t>
            </a:r>
            <a:r>
              <a:rPr lang="vi-VN" altLang="x-none" sz="3200" b="1" i="1">
                <a:solidFill>
                  <a:srgbClr val="0000FF"/>
                </a:solidFill>
              </a:rPr>
              <a:t>”</a:t>
            </a:r>
            <a:endParaRPr lang="vi-VN" altLang="x-none" sz="3200" b="1">
              <a:solidFill>
                <a:srgbClr val="0000FF"/>
              </a:solidFill>
            </a:endParaRPr>
          </a:p>
          <a:p>
            <a:pPr indent="389255" algn="just">
              <a:lnSpc>
                <a:spcPct val="120000"/>
              </a:lnSpc>
            </a:pPr>
            <a:r>
              <a:rPr lang="vi-VN" altLang="x-none" sz="3200">
                <a:solidFill>
                  <a:srgbClr val="000000"/>
                </a:solidFill>
              </a:rPr>
              <a:t>+ Cũng là thứ ngôn ngữ giàu nhạc điệu:</a:t>
            </a:r>
            <a:endParaRPr lang="vi-VN" altLang="x-none" sz="3200">
              <a:solidFill>
                <a:srgbClr val="000000"/>
              </a:solidFill>
            </a:endParaRPr>
          </a:p>
          <a:p>
            <a:pPr indent="389255" algn="ctr">
              <a:lnSpc>
                <a:spcPct val="120000"/>
              </a:lnSpc>
            </a:pPr>
            <a:r>
              <a:rPr lang="vi-VN" altLang="x-none" sz="3200" b="1">
                <a:solidFill>
                  <a:srgbClr val="0000FF"/>
                </a:solidFill>
              </a:rPr>
              <a:t>“</a:t>
            </a:r>
            <a:r>
              <a:rPr lang="vi-VN" altLang="x-none" sz="3200" b="1" i="1">
                <a:solidFill>
                  <a:srgbClr val="0000FF"/>
                </a:solidFill>
              </a:rPr>
              <a:t>Chày </a:t>
            </a:r>
            <a:r>
              <a:rPr lang="vi-VN" altLang="x-none" sz="3200" b="1" i="1" u="sng">
                <a:solidFill>
                  <a:srgbClr val="0000FF"/>
                </a:solidFill>
              </a:rPr>
              <a:t>đêm</a:t>
            </a:r>
            <a:r>
              <a:rPr lang="vi-VN" altLang="x-none" sz="3200" b="1" i="1">
                <a:solidFill>
                  <a:srgbClr val="0000FF"/>
                </a:solidFill>
              </a:rPr>
              <a:t> nện cối </a:t>
            </a:r>
            <a:r>
              <a:rPr lang="vi-VN" altLang="x-none" sz="3200" b="1" i="1" u="sng">
                <a:solidFill>
                  <a:srgbClr val="0000FF"/>
                </a:solidFill>
              </a:rPr>
              <a:t>đều đều</a:t>
            </a:r>
            <a:r>
              <a:rPr lang="vi-VN" altLang="x-none" sz="3200" b="1" i="1">
                <a:solidFill>
                  <a:srgbClr val="0000FF"/>
                </a:solidFill>
              </a:rPr>
              <a:t> suối xa”</a:t>
            </a:r>
            <a:endParaRPr lang="vi-VN" altLang="x-none" sz="3200" b="1" i="1">
              <a:solidFill>
                <a:srgbClr val="0000FF"/>
              </a:solidFill>
            </a:endParaRPr>
          </a:p>
          <a:p>
            <a:pPr indent="389255" algn="ctr">
              <a:lnSpc>
                <a:spcPct val="120000"/>
              </a:lnSpc>
            </a:pPr>
            <a:r>
              <a:rPr lang="vi-VN" altLang="x-none" sz="3200" b="1" i="1">
                <a:solidFill>
                  <a:srgbClr val="0000FF"/>
                </a:solidFill>
              </a:rPr>
              <a:t>“</a:t>
            </a:r>
            <a:r>
              <a:rPr lang="vi-VN" altLang="x-none" sz="3200" b="1" i="1" u="sng">
                <a:solidFill>
                  <a:srgbClr val="0000FF"/>
                </a:solidFill>
              </a:rPr>
              <a:t>Đêm đêm rầm rập</a:t>
            </a:r>
            <a:r>
              <a:rPr lang="vi-VN" altLang="x-none" sz="3200" b="1" i="1">
                <a:solidFill>
                  <a:srgbClr val="0000FF"/>
                </a:solidFill>
              </a:rPr>
              <a:t> như là </a:t>
            </a:r>
            <a:r>
              <a:rPr lang="vi-VN" altLang="x-none" sz="3200" b="1" i="1" u="sng">
                <a:solidFill>
                  <a:srgbClr val="0000FF"/>
                </a:solidFill>
              </a:rPr>
              <a:t>đất rung</a:t>
            </a:r>
            <a:r>
              <a:rPr lang="vi-VN" altLang="x-none" sz="3200" b="1" i="1">
                <a:solidFill>
                  <a:srgbClr val="0000FF"/>
                </a:solidFill>
              </a:rPr>
              <a:t>”</a:t>
            </a:r>
            <a:endParaRPr sz="3200" b="1" i="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5778">
                                            <p:txEl>
                                              <p:charRg st="0" end="16"/>
                                            </p:txEl>
                                          </p:spTgt>
                                        </p:tgtEl>
                                        <p:attrNameLst>
                                          <p:attrName>style.visibility</p:attrName>
                                        </p:attrNameLst>
                                      </p:cBhvr>
                                      <p:to>
                                        <p:strVal val="visible"/>
                                      </p:to>
                                    </p:set>
                                    <p:animEffect transition="in" filter="blinds(horizontal)">
                                      <p:cBhvr>
                                        <p:cTn id="7" dur="500"/>
                                        <p:tgtEl>
                                          <p:spTgt spid="75778">
                                            <p:txEl>
                                              <p:charRg st="0" end="1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5778">
                                            <p:txEl>
                                              <p:charRg st="16" end="104"/>
                                            </p:txEl>
                                          </p:spTgt>
                                        </p:tgtEl>
                                        <p:attrNameLst>
                                          <p:attrName>style.visibility</p:attrName>
                                        </p:attrNameLst>
                                      </p:cBhvr>
                                      <p:to>
                                        <p:strVal val="visible"/>
                                      </p:to>
                                    </p:set>
                                    <p:animEffect transition="in" filter="blinds(horizontal)">
                                      <p:cBhvr>
                                        <p:cTn id="12" dur="500"/>
                                        <p:tgtEl>
                                          <p:spTgt spid="75778">
                                            <p:txEl>
                                              <p:charRg st="16" end="10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5778">
                                            <p:txEl>
                                              <p:charRg st="104" end="188"/>
                                            </p:txEl>
                                          </p:spTgt>
                                        </p:tgtEl>
                                        <p:attrNameLst>
                                          <p:attrName>style.visibility</p:attrName>
                                        </p:attrNameLst>
                                      </p:cBhvr>
                                      <p:to>
                                        <p:strVal val="visible"/>
                                      </p:to>
                                    </p:set>
                                    <p:animEffect transition="in" filter="blinds(horizontal)">
                                      <p:cBhvr>
                                        <p:cTn id="17" dur="500"/>
                                        <p:tgtEl>
                                          <p:spTgt spid="75778">
                                            <p:txEl>
                                              <p:charRg st="104" end="18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5778">
                                            <p:txEl>
                                              <p:charRg st="188" end="235"/>
                                            </p:txEl>
                                          </p:spTgt>
                                        </p:tgtEl>
                                        <p:attrNameLst>
                                          <p:attrName>style.visibility</p:attrName>
                                        </p:attrNameLst>
                                      </p:cBhvr>
                                      <p:to>
                                        <p:strVal val="visible"/>
                                      </p:to>
                                    </p:set>
                                    <p:animEffect transition="in" filter="blinds(horizontal)">
                                      <p:cBhvr>
                                        <p:cTn id="22" dur="500"/>
                                        <p:tgtEl>
                                          <p:spTgt spid="75778">
                                            <p:txEl>
                                              <p:charRg st="188" end="23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5778">
                                            <p:txEl>
                                              <p:charRg st="235" end="267"/>
                                            </p:txEl>
                                          </p:spTgt>
                                        </p:tgtEl>
                                        <p:attrNameLst>
                                          <p:attrName>style.visibility</p:attrName>
                                        </p:attrNameLst>
                                      </p:cBhvr>
                                      <p:to>
                                        <p:strVal val="visible"/>
                                      </p:to>
                                    </p:set>
                                    <p:animEffect transition="in" filter="blinds(horizontal)">
                                      <p:cBhvr>
                                        <p:cTn id="27" dur="500"/>
                                        <p:tgtEl>
                                          <p:spTgt spid="75778">
                                            <p:txEl>
                                              <p:charRg st="235" end="26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5778">
                                            <p:txEl>
                                              <p:charRg st="267" end="295"/>
                                            </p:txEl>
                                          </p:spTgt>
                                        </p:tgtEl>
                                        <p:attrNameLst>
                                          <p:attrName>style.visibility</p:attrName>
                                        </p:attrNameLst>
                                      </p:cBhvr>
                                      <p:to>
                                        <p:strVal val="visible"/>
                                      </p:to>
                                    </p:set>
                                    <p:animEffect transition="in" filter="blinds(horizontal)">
                                      <p:cBhvr>
                                        <p:cTn id="32" dur="500"/>
                                        <p:tgtEl>
                                          <p:spTgt spid="75778">
                                            <p:txEl>
                                              <p:charRg st="267" end="29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5778">
                                            <p:txEl>
                                              <p:charRg st="295" end="334"/>
                                            </p:txEl>
                                          </p:spTgt>
                                        </p:tgtEl>
                                        <p:attrNameLst>
                                          <p:attrName>style.visibility</p:attrName>
                                        </p:attrNameLst>
                                      </p:cBhvr>
                                      <p:to>
                                        <p:strVal val="visible"/>
                                      </p:to>
                                    </p:set>
                                    <p:animEffect transition="in" filter="blinds(horizontal)">
                                      <p:cBhvr>
                                        <p:cTn id="37" dur="500"/>
                                        <p:tgtEl>
                                          <p:spTgt spid="75778">
                                            <p:txEl>
                                              <p:charRg st="295" end="33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5778">
                                            <p:txEl>
                                              <p:charRg st="334" end="369"/>
                                            </p:txEl>
                                          </p:spTgt>
                                        </p:tgtEl>
                                        <p:attrNameLst>
                                          <p:attrName>style.visibility</p:attrName>
                                        </p:attrNameLst>
                                      </p:cBhvr>
                                      <p:to>
                                        <p:strVal val="visible"/>
                                      </p:to>
                                    </p:set>
                                    <p:animEffect transition="in" filter="blinds(horizontal)">
                                      <p:cBhvr>
                                        <p:cTn id="42" dur="500"/>
                                        <p:tgtEl>
                                          <p:spTgt spid="75778">
                                            <p:txEl>
                                              <p:charRg st="334" end="36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5778">
                                            <p:txEl>
                                              <p:charRg st="369" end="403"/>
                                            </p:txEl>
                                          </p:spTgt>
                                        </p:tgtEl>
                                        <p:attrNameLst>
                                          <p:attrName>style.visibility</p:attrName>
                                        </p:attrNameLst>
                                      </p:cBhvr>
                                      <p:to>
                                        <p:strVal val="visible"/>
                                      </p:to>
                                    </p:set>
                                    <p:animEffect transition="in" filter="blinds(horizontal)">
                                      <p:cBhvr>
                                        <p:cTn id="47" dur="500"/>
                                        <p:tgtEl>
                                          <p:spTgt spid="75778">
                                            <p:txEl>
                                              <p:charRg st="369" end="40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Rectangles 76801"/>
          <p:cNvSpPr/>
          <p:nvPr/>
        </p:nvSpPr>
        <p:spPr>
          <a:xfrm>
            <a:off x="152400" y="627063"/>
            <a:ext cx="8763000" cy="5584825"/>
          </a:xfrm>
          <a:prstGeom prst="rect">
            <a:avLst/>
          </a:prstGeom>
          <a:solidFill>
            <a:schemeClr val="tx1"/>
          </a:solidFill>
          <a:ln w="9525">
            <a:noFill/>
          </a:ln>
        </p:spPr>
        <p:txBody>
          <a:bodyPr anchor="ctr" anchorCtr="0">
            <a:spAutoFit/>
          </a:bodyPr>
          <a:p>
            <a:pPr indent="389255" algn="just"/>
            <a:r>
              <a:rPr lang="vi-VN" altLang="x-none" sz="3600">
                <a:solidFill>
                  <a:srgbClr val="000000"/>
                </a:solidFill>
              </a:rPr>
              <a:t>- Sử dụng nhuần nhuyễn phép trùng điệp của ngôn ngữ dân gian:</a:t>
            </a:r>
            <a:endParaRPr lang="vi-VN" altLang="x-none" sz="3600" i="1">
              <a:solidFill>
                <a:srgbClr val="000000"/>
              </a:solidFill>
            </a:endParaRPr>
          </a:p>
          <a:p>
            <a:pPr indent="389255" algn="just"/>
            <a:r>
              <a:rPr lang="vi-VN" altLang="x-none" sz="3600" i="1">
                <a:solidFill>
                  <a:srgbClr val="000000"/>
                </a:solidFill>
              </a:rPr>
              <a:t>  </a:t>
            </a:r>
            <a:r>
              <a:rPr lang="vi-VN" altLang="x-none" sz="3600" i="1">
                <a:solidFill>
                  <a:srgbClr val="0000FF"/>
                </a:solidFill>
              </a:rPr>
              <a:t>+ “</a:t>
            </a:r>
            <a:r>
              <a:rPr lang="vi-VN" altLang="x-none" sz="3600" i="1" u="sng">
                <a:solidFill>
                  <a:srgbClr val="0000FF"/>
                </a:solidFill>
              </a:rPr>
              <a:t>Mình về</a:t>
            </a:r>
            <a:r>
              <a:rPr lang="vi-VN" altLang="x-none" sz="3600" i="1">
                <a:solidFill>
                  <a:srgbClr val="0000FF"/>
                </a:solidFill>
              </a:rPr>
              <a:t>, mình </a:t>
            </a:r>
            <a:r>
              <a:rPr lang="vi-VN" altLang="x-none" sz="3600" i="1" u="sng">
                <a:solidFill>
                  <a:srgbClr val="0000FF"/>
                </a:solidFill>
              </a:rPr>
              <a:t>có nhớ</a:t>
            </a:r>
            <a:r>
              <a:rPr lang="vi-VN" altLang="x-none" sz="3600" i="1">
                <a:solidFill>
                  <a:srgbClr val="0000FF"/>
                </a:solidFill>
              </a:rPr>
              <a:t> ta”</a:t>
            </a:r>
            <a:endParaRPr lang="vi-VN" altLang="x-none" sz="3600" i="1">
              <a:solidFill>
                <a:srgbClr val="0000FF"/>
              </a:solidFill>
            </a:endParaRPr>
          </a:p>
          <a:p>
            <a:pPr indent="389255" algn="just"/>
            <a:r>
              <a:rPr lang="vi-VN" altLang="x-none" sz="3600" i="1">
                <a:solidFill>
                  <a:srgbClr val="0000FF"/>
                </a:solidFill>
              </a:rPr>
              <a:t>     “</a:t>
            </a:r>
            <a:r>
              <a:rPr lang="vi-VN" altLang="x-none" sz="3600" i="1" u="sng">
                <a:solidFill>
                  <a:srgbClr val="0000FF"/>
                </a:solidFill>
              </a:rPr>
              <a:t>Mình về</a:t>
            </a:r>
            <a:r>
              <a:rPr lang="vi-VN" altLang="x-none" sz="3600" i="1">
                <a:solidFill>
                  <a:srgbClr val="0000FF"/>
                </a:solidFill>
              </a:rPr>
              <a:t>, </a:t>
            </a:r>
            <a:r>
              <a:rPr lang="vi-VN" altLang="x-none" sz="3600" i="1" u="sng">
                <a:solidFill>
                  <a:srgbClr val="0000FF"/>
                </a:solidFill>
              </a:rPr>
              <a:t>có nhớ</a:t>
            </a:r>
            <a:r>
              <a:rPr lang="vi-VN" altLang="x-none" sz="3600" i="1">
                <a:solidFill>
                  <a:srgbClr val="0000FF"/>
                </a:solidFill>
              </a:rPr>
              <a:t> chiến khu”</a:t>
            </a:r>
            <a:endParaRPr lang="vi-VN" altLang="x-none" sz="3600" i="1">
              <a:solidFill>
                <a:srgbClr val="0000FF"/>
              </a:solidFill>
            </a:endParaRPr>
          </a:p>
          <a:p>
            <a:pPr indent="389255" algn="just"/>
            <a:r>
              <a:rPr lang="vi-VN" altLang="x-none" sz="3600" i="1">
                <a:solidFill>
                  <a:srgbClr val="0000FF"/>
                </a:solidFill>
              </a:rPr>
              <a:t>  + “</a:t>
            </a:r>
            <a:r>
              <a:rPr lang="vi-VN" altLang="x-none" sz="3600" i="1" u="sng">
                <a:solidFill>
                  <a:srgbClr val="0000FF"/>
                </a:solidFill>
              </a:rPr>
              <a:t>Nhớ sao</a:t>
            </a:r>
            <a:r>
              <a:rPr lang="vi-VN" altLang="x-none" sz="3600" i="1">
                <a:solidFill>
                  <a:srgbClr val="0000FF"/>
                </a:solidFill>
              </a:rPr>
              <a:t> lớp học i tờ”</a:t>
            </a:r>
            <a:endParaRPr lang="vi-VN" altLang="x-none" sz="3600" i="1">
              <a:solidFill>
                <a:srgbClr val="0000FF"/>
              </a:solidFill>
            </a:endParaRPr>
          </a:p>
          <a:p>
            <a:pPr indent="389255" algn="just"/>
            <a:r>
              <a:rPr lang="vi-VN" altLang="x-none" sz="3600" i="1">
                <a:solidFill>
                  <a:srgbClr val="0000FF"/>
                </a:solidFill>
              </a:rPr>
              <a:t>      “</a:t>
            </a:r>
            <a:r>
              <a:rPr lang="vi-VN" altLang="x-none" sz="3600" i="1" u="sng">
                <a:solidFill>
                  <a:srgbClr val="0000FF"/>
                </a:solidFill>
              </a:rPr>
              <a:t>Nhớ sao</a:t>
            </a:r>
            <a:r>
              <a:rPr lang="vi-VN" altLang="x-none" sz="3600" i="1">
                <a:solidFill>
                  <a:srgbClr val="0000FF"/>
                </a:solidFill>
              </a:rPr>
              <a:t> ngày tháng cơ quan”</a:t>
            </a:r>
            <a:endParaRPr lang="vi-VN" altLang="x-none" sz="3600" i="1">
              <a:solidFill>
                <a:srgbClr val="0000FF"/>
              </a:solidFill>
            </a:endParaRPr>
          </a:p>
          <a:p>
            <a:pPr indent="389255" algn="just"/>
            <a:r>
              <a:rPr lang="vi-VN" altLang="x-none" sz="3600" i="1">
                <a:solidFill>
                  <a:srgbClr val="0000FF"/>
                </a:solidFill>
              </a:rPr>
              <a:t>      “</a:t>
            </a:r>
            <a:r>
              <a:rPr lang="vi-VN" altLang="x-none" sz="3600" i="1" u="sng">
                <a:solidFill>
                  <a:srgbClr val="0000FF"/>
                </a:solidFill>
              </a:rPr>
              <a:t>Nhớ sao</a:t>
            </a:r>
            <a:r>
              <a:rPr lang="vi-VN" altLang="x-none" sz="3600" i="1">
                <a:solidFill>
                  <a:srgbClr val="0000FF"/>
                </a:solidFill>
              </a:rPr>
              <a:t> tiếng mõ rừng chiều”</a:t>
            </a:r>
            <a:endParaRPr lang="vi-VN" altLang="x-none" sz="3600">
              <a:solidFill>
                <a:srgbClr val="0000FF"/>
              </a:solidFill>
              <a:sym typeface="Wingdings" panose="05000000000000000000" pitchFamily="2" charset="2"/>
            </a:endParaRPr>
          </a:p>
          <a:p>
            <a:pPr indent="389255" algn="just"/>
            <a:r>
              <a:rPr lang="vi-VN" altLang="x-none" sz="3600">
                <a:solidFill>
                  <a:srgbClr val="000000"/>
                </a:solidFill>
                <a:sym typeface="Wingdings" panose="05000000000000000000" pitchFamily="2" charset="2"/>
              </a:rPr>
              <a:t></a:t>
            </a:r>
            <a:r>
              <a:rPr lang="vi-VN" altLang="x-none" sz="3600">
                <a:solidFill>
                  <a:srgbClr val="000000"/>
                </a:solidFill>
              </a:rPr>
              <a:t> tạo giọng điệu trữ tình tha thiết, ngọt ngào, như đưa ta vào thế giới của kỷ niệm và tình nghĩa thuỷ chung.</a:t>
            </a:r>
            <a:endParaRPr sz="36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6802">
                                            <p:txEl>
                                              <p:charRg st="0" end="62"/>
                                            </p:txEl>
                                          </p:spTgt>
                                        </p:tgtEl>
                                        <p:attrNameLst>
                                          <p:attrName>style.visibility</p:attrName>
                                        </p:attrNameLst>
                                      </p:cBhvr>
                                      <p:to>
                                        <p:strVal val="visible"/>
                                      </p:to>
                                    </p:set>
                                    <p:animEffect transition="in" filter="blinds(horizontal)">
                                      <p:cBhvr>
                                        <p:cTn id="7" dur="500"/>
                                        <p:tgtEl>
                                          <p:spTgt spid="76802">
                                            <p:txEl>
                                              <p:charRg st="0" end="6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6802">
                                            <p:txEl>
                                              <p:charRg st="62" end="92"/>
                                            </p:txEl>
                                          </p:spTgt>
                                        </p:tgtEl>
                                        <p:attrNameLst>
                                          <p:attrName>style.visibility</p:attrName>
                                        </p:attrNameLst>
                                      </p:cBhvr>
                                      <p:to>
                                        <p:strVal val="visible"/>
                                      </p:to>
                                    </p:set>
                                    <p:animEffect transition="in" filter="blinds(horizontal)">
                                      <p:cBhvr>
                                        <p:cTn id="12" dur="500"/>
                                        <p:tgtEl>
                                          <p:spTgt spid="76802">
                                            <p:txEl>
                                              <p:charRg st="62" end="9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6802">
                                            <p:txEl>
                                              <p:charRg st="92" end="125"/>
                                            </p:txEl>
                                          </p:spTgt>
                                        </p:tgtEl>
                                        <p:attrNameLst>
                                          <p:attrName>style.visibility</p:attrName>
                                        </p:attrNameLst>
                                      </p:cBhvr>
                                      <p:to>
                                        <p:strVal val="visible"/>
                                      </p:to>
                                    </p:set>
                                    <p:animEffect transition="in" filter="blinds(horizontal)">
                                      <p:cBhvr>
                                        <p:cTn id="17" dur="500"/>
                                        <p:tgtEl>
                                          <p:spTgt spid="76802">
                                            <p:txEl>
                                              <p:charRg st="92" end="12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6802">
                                            <p:txEl>
                                              <p:charRg st="125" end="152"/>
                                            </p:txEl>
                                          </p:spTgt>
                                        </p:tgtEl>
                                        <p:attrNameLst>
                                          <p:attrName>style.visibility</p:attrName>
                                        </p:attrNameLst>
                                      </p:cBhvr>
                                      <p:to>
                                        <p:strVal val="visible"/>
                                      </p:to>
                                    </p:set>
                                    <p:animEffect transition="in" filter="blinds(horizontal)">
                                      <p:cBhvr>
                                        <p:cTn id="22" dur="500"/>
                                        <p:tgtEl>
                                          <p:spTgt spid="76802">
                                            <p:txEl>
                                              <p:charRg st="125" end="15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6802">
                                            <p:txEl>
                                              <p:charRg st="152" end="187"/>
                                            </p:txEl>
                                          </p:spTgt>
                                        </p:tgtEl>
                                        <p:attrNameLst>
                                          <p:attrName>style.visibility</p:attrName>
                                        </p:attrNameLst>
                                      </p:cBhvr>
                                      <p:to>
                                        <p:strVal val="visible"/>
                                      </p:to>
                                    </p:set>
                                    <p:animEffect transition="in" filter="blinds(horizontal)">
                                      <p:cBhvr>
                                        <p:cTn id="27" dur="500"/>
                                        <p:tgtEl>
                                          <p:spTgt spid="76802">
                                            <p:txEl>
                                              <p:charRg st="152" end="18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6802">
                                            <p:txEl>
                                              <p:charRg st="187" end="223"/>
                                            </p:txEl>
                                          </p:spTgt>
                                        </p:tgtEl>
                                        <p:attrNameLst>
                                          <p:attrName>style.visibility</p:attrName>
                                        </p:attrNameLst>
                                      </p:cBhvr>
                                      <p:to>
                                        <p:strVal val="visible"/>
                                      </p:to>
                                    </p:set>
                                    <p:animEffect transition="in" filter="blinds(horizontal)">
                                      <p:cBhvr>
                                        <p:cTn id="32" dur="500"/>
                                        <p:tgtEl>
                                          <p:spTgt spid="76802">
                                            <p:txEl>
                                              <p:charRg st="187" end="22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6802">
                                            <p:txEl>
                                              <p:charRg st="223" end="333"/>
                                            </p:txEl>
                                          </p:spTgt>
                                        </p:tgtEl>
                                        <p:attrNameLst>
                                          <p:attrName>style.visibility</p:attrName>
                                        </p:attrNameLst>
                                      </p:cBhvr>
                                      <p:to>
                                        <p:strVal val="visible"/>
                                      </p:to>
                                    </p:set>
                                    <p:animEffect transition="in" filter="blinds(horizontal)">
                                      <p:cBhvr>
                                        <p:cTn id="37" dur="500"/>
                                        <p:tgtEl>
                                          <p:spTgt spid="76802">
                                            <p:txEl>
                                              <p:charRg st="223" end="33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7826" name="Picture 77825" descr="flowersFrame_png_ydh_0037_3602x2398"/>
          <p:cNvPicPr>
            <a:picLocks noChangeAspect="1"/>
          </p:cNvPicPr>
          <p:nvPr/>
        </p:nvPicPr>
        <p:blipFill>
          <a:blip r:embed="rId1"/>
          <a:stretch>
            <a:fillRect/>
          </a:stretch>
        </p:blipFill>
        <p:spPr>
          <a:xfrm>
            <a:off x="0" y="0"/>
            <a:ext cx="9144000" cy="6858000"/>
          </a:xfrm>
          <a:prstGeom prst="rect">
            <a:avLst/>
          </a:prstGeom>
          <a:noFill/>
          <a:ln w="9525">
            <a:noFill/>
          </a:ln>
        </p:spPr>
      </p:pic>
      <p:sp>
        <p:nvSpPr>
          <p:cNvPr id="77827" name="Title 77826"/>
          <p:cNvSpPr>
            <a:spLocks noGrp="1"/>
          </p:cNvSpPr>
          <p:nvPr>
            <p:ph type="title"/>
          </p:nvPr>
        </p:nvSpPr>
        <p:spPr>
          <a:xfrm>
            <a:off x="1752600" y="1295400"/>
            <a:ext cx="4953000" cy="1143000"/>
          </a:xfrm>
          <a:ln/>
        </p:spPr>
        <p:txBody>
          <a:bodyPr anchor="ctr" anchorCtr="0"/>
          <a:p>
            <a:r>
              <a:rPr sz="5400" b="0">
                <a:solidFill>
                  <a:srgbClr val="0000FF"/>
                </a:solidFill>
              </a:rPr>
              <a:t>III. </a:t>
            </a:r>
            <a:r>
              <a:rPr sz="5400" b="0" dirty="0" err="1">
                <a:solidFill>
                  <a:srgbClr val="0000FF"/>
                </a:solidFill>
              </a:rPr>
              <a:t>Tổng</a:t>
            </a:r>
            <a:r>
              <a:rPr sz="5400" b="0">
                <a:solidFill>
                  <a:srgbClr val="0000FF"/>
                </a:solidFill>
              </a:rPr>
              <a:t> </a:t>
            </a:r>
            <a:r>
              <a:rPr sz="5400" b="0" dirty="0" err="1">
                <a:solidFill>
                  <a:srgbClr val="0000FF"/>
                </a:solidFill>
              </a:rPr>
              <a:t>kết</a:t>
            </a:r>
            <a:r>
              <a:rPr sz="5400">
                <a:solidFill>
                  <a:srgbClr val="0000FF"/>
                </a:solidFill>
              </a:rPr>
              <a:t>: </a:t>
            </a:r>
            <a:endParaRPr sz="5400">
              <a:solidFill>
                <a:srgbClr val="0000FF"/>
              </a:solidFill>
            </a:endParaRPr>
          </a:p>
        </p:txBody>
      </p:sp>
      <p:sp>
        <p:nvSpPr>
          <p:cNvPr id="77828" name="Text Placeholder 77827"/>
          <p:cNvSpPr>
            <a:spLocks noGrp="1"/>
          </p:cNvSpPr>
          <p:nvPr>
            <p:ph type="body" idx="1"/>
          </p:nvPr>
        </p:nvSpPr>
        <p:spPr>
          <a:xfrm>
            <a:off x="457200" y="2516188"/>
            <a:ext cx="8229600" cy="2516187"/>
          </a:xfrm>
          <a:ln/>
        </p:spPr>
        <p:txBody>
          <a:bodyPr/>
          <a:p>
            <a:r>
              <a:rPr>
                <a:solidFill>
                  <a:srgbClr val="003300"/>
                </a:solidFill>
              </a:rPr>
              <a:t>GHI NHỚ ( SGK)</a:t>
            </a:r>
            <a:endParaRPr>
              <a:solidFill>
                <a:srgbClr val="003300"/>
              </a:solidFill>
            </a:endParaRPr>
          </a:p>
        </p:txBody>
      </p:sp>
      <p:sp>
        <p:nvSpPr>
          <p:cNvPr id="77829" name="Action Button: Movie 77828">
            <a:hlinkClick r:id="rId2" action="ppaction://hlinkfile"/>
          </p:cNvPr>
          <p:cNvSpPr/>
          <p:nvPr/>
        </p:nvSpPr>
        <p:spPr>
          <a:xfrm>
            <a:off x="8458200" y="6324600"/>
            <a:ext cx="533400" cy="304800"/>
          </a:xfrm>
          <a:prstGeom prst="actionButtonMovie">
            <a:avLst/>
          </a:prstGeom>
          <a:solidFill>
            <a:schemeClr val="accent1"/>
          </a:solidFill>
          <a:ln w="9525">
            <a:noFill/>
          </a:ln>
        </p:spPr>
        <p:txBody>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7828">
                                            <p:txEl>
                                              <p:charRg st="0" end="15"/>
                                            </p:txEl>
                                          </p:spTgt>
                                        </p:tgtEl>
                                        <p:attrNameLst>
                                          <p:attrName>style.visibility</p:attrName>
                                        </p:attrNameLst>
                                      </p:cBhvr>
                                      <p:to>
                                        <p:strVal val="visible"/>
                                      </p:to>
                                    </p:set>
                                    <p:animEffect transition="in" filter="box(in)">
                                      <p:cBhvr>
                                        <p:cTn id="12" dur="500"/>
                                        <p:tgtEl>
                                          <p:spTgt spid="77828">
                                            <p:txEl>
                                              <p:charRg st="0"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P spid="7782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Text Placeholder 12289"/>
          <p:cNvSpPr>
            <a:spLocks noGrp="1"/>
          </p:cNvSpPr>
          <p:nvPr>
            <p:ph type="body" idx="1"/>
          </p:nvPr>
        </p:nvSpPr>
        <p:spPr>
          <a:ln/>
        </p:spPr>
        <p:txBody>
          <a:bodyPr/>
          <a:p/>
        </p:txBody>
      </p:sp>
      <p:pic>
        <p:nvPicPr>
          <p:cNvPr id="12291" name="Picture 12290" descr="Bác Hồ nói chuyện với bà con nông dân Hùng Sơn - Đại Từ - Thái Nguyên năm 1954"/>
          <p:cNvPicPr>
            <a:picLocks noChangeAspect="1"/>
          </p:cNvPicPr>
          <p:nvPr/>
        </p:nvPicPr>
        <p:blipFill>
          <a:blip r:embed="rId1">
            <a:lum bright="17999"/>
          </a:blip>
          <a:srcRect t="13321"/>
          <a:stretch>
            <a:fillRect/>
          </a:stretch>
        </p:blipFill>
        <p:spPr>
          <a:xfrm>
            <a:off x="457200" y="228600"/>
            <a:ext cx="8534400" cy="5949950"/>
          </a:xfrm>
          <a:prstGeom prst="rect">
            <a:avLst/>
          </a:prstGeom>
          <a:noFill/>
          <a:ln w="9525">
            <a:noFill/>
          </a:ln>
        </p:spPr>
      </p:pic>
      <p:sp>
        <p:nvSpPr>
          <p:cNvPr id="12292" name="Rectangles 12291"/>
          <p:cNvSpPr/>
          <p:nvPr/>
        </p:nvSpPr>
        <p:spPr>
          <a:xfrm>
            <a:off x="152400" y="4864100"/>
            <a:ext cx="8839200" cy="1917700"/>
          </a:xfrm>
          <a:prstGeom prst="rect">
            <a:avLst/>
          </a:prstGeom>
          <a:solidFill>
            <a:schemeClr val="bg1"/>
          </a:solidFill>
          <a:ln w="9525">
            <a:noFill/>
          </a:ln>
        </p:spPr>
        <p:txBody>
          <a:bodyPr>
            <a:spAutoFit/>
          </a:bodyPr>
          <a:p>
            <a:pPr algn="just"/>
            <a:r>
              <a:rPr lang="vi-VN" altLang="x-none" sz="2400" i="1">
                <a:solidFill>
                  <a:srgbClr val="0000FF"/>
                </a:solidFill>
              </a:rPr>
              <a:t>+ </a:t>
            </a:r>
            <a:r>
              <a:rPr sz="2400" i="1">
                <a:solidFill>
                  <a:srgbClr val="0000FF"/>
                </a:solidFill>
              </a:rPr>
              <a:t>“</a:t>
            </a:r>
            <a:r>
              <a:rPr lang="vi-VN" altLang="x-none" sz="2400" i="1">
                <a:solidFill>
                  <a:srgbClr val="0000FF"/>
                </a:solidFill>
              </a:rPr>
              <a:t>Mười lăm năm ấy thiết tha mặn nồng</a:t>
            </a:r>
            <a:r>
              <a:rPr sz="2400" i="1">
                <a:solidFill>
                  <a:srgbClr val="0000FF"/>
                </a:solidFill>
              </a:rPr>
              <a:t>”</a:t>
            </a:r>
            <a:r>
              <a:rPr lang="vi-VN" altLang="x-none" sz="2400" i="1">
                <a:solidFill>
                  <a:srgbClr val="0000FF"/>
                </a:solidFill>
              </a:rPr>
              <a:t>:</a:t>
            </a:r>
            <a:endParaRPr lang="vi-VN" altLang="x-none" sz="2400" i="1">
              <a:solidFill>
                <a:srgbClr val="0000FF"/>
              </a:solidFill>
            </a:endParaRPr>
          </a:p>
          <a:p>
            <a:pPr algn="just"/>
            <a:r>
              <a:rPr sz="2400"/>
              <a:t>   </a:t>
            </a:r>
            <a:r>
              <a:rPr lang="vi-VN" altLang="x-none" sz="2400"/>
              <a:t>Đây là cuộc chia tay của những người đã từng gắn bó suốt </a:t>
            </a:r>
            <a:r>
              <a:rPr lang="vi-VN" altLang="x-none" sz="2400" i="1"/>
              <a:t>"</a:t>
            </a:r>
            <a:r>
              <a:rPr lang="vi-VN" altLang="x-none" sz="2400" i="1">
                <a:solidFill>
                  <a:srgbClr val="0000FF"/>
                </a:solidFill>
              </a:rPr>
              <a:t>mười lăm năm"</a:t>
            </a:r>
            <a:r>
              <a:rPr lang="vi-VN" altLang="x-none" sz="2400"/>
              <a:t> (1941 – 1954)</a:t>
            </a:r>
            <a:endParaRPr sz="2400"/>
          </a:p>
          <a:p>
            <a:pPr algn="just"/>
            <a:r>
              <a:rPr sz="2400">
                <a:sym typeface="Wingdings" panose="05000000000000000000" pitchFamily="2" charset="2"/>
              </a:rPr>
              <a:t></a:t>
            </a:r>
            <a:r>
              <a:rPr lang="vi-VN" altLang="x-none" sz="2400"/>
              <a:t> một chặng đường dài với biết bao kỉ niệm ân tình, cùng sẻ chia mọi cay đắng ngọt bùi.</a:t>
            </a:r>
            <a:endParaRPr lang="vi-VN" altLang="x-none"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292">
                                            <p:txEl>
                                              <p:charRg st="0" end="40"/>
                                            </p:txEl>
                                          </p:spTgt>
                                        </p:tgtEl>
                                        <p:attrNameLst>
                                          <p:attrName>style.visibility</p:attrName>
                                        </p:attrNameLst>
                                      </p:cBhvr>
                                      <p:to>
                                        <p:strVal val="visible"/>
                                      </p:to>
                                    </p:set>
                                    <p:animEffect transition="in" filter="blinds(horizontal)">
                                      <p:cBhvr>
                                        <p:cTn id="7" dur="500"/>
                                        <p:tgtEl>
                                          <p:spTgt spid="12292">
                                            <p:txEl>
                                              <p:charRg st="0" end="4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292">
                                            <p:txEl>
                                              <p:charRg st="40" end="129"/>
                                            </p:txEl>
                                          </p:spTgt>
                                        </p:tgtEl>
                                        <p:attrNameLst>
                                          <p:attrName>style.visibility</p:attrName>
                                        </p:attrNameLst>
                                      </p:cBhvr>
                                      <p:to>
                                        <p:strVal val="visible"/>
                                      </p:to>
                                    </p:set>
                                    <p:animEffect transition="in" filter="blinds(horizontal)">
                                      <p:cBhvr>
                                        <p:cTn id="12" dur="500"/>
                                        <p:tgtEl>
                                          <p:spTgt spid="12292">
                                            <p:txEl>
                                              <p:charRg st="40" end="12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292">
                                            <p:txEl>
                                              <p:charRg st="129" end="217"/>
                                            </p:txEl>
                                          </p:spTgt>
                                        </p:tgtEl>
                                        <p:attrNameLst>
                                          <p:attrName>style.visibility</p:attrName>
                                        </p:attrNameLst>
                                      </p:cBhvr>
                                      <p:to>
                                        <p:strVal val="visible"/>
                                      </p:to>
                                    </p:set>
                                    <p:animEffect transition="in" filter="blinds(horizontal)">
                                      <p:cBhvr>
                                        <p:cTn id="17" dur="500"/>
                                        <p:tgtEl>
                                          <p:spTgt spid="12292">
                                            <p:txEl>
                                              <p:charRg st="129" end="2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4" name="Picture 13313" descr="PacPo"/>
          <p:cNvPicPr>
            <a:picLocks noChangeAspect="1"/>
          </p:cNvPicPr>
          <p:nvPr/>
        </p:nvPicPr>
        <p:blipFill>
          <a:blip r:embed="rId1"/>
          <a:stretch>
            <a:fillRect/>
          </a:stretch>
        </p:blipFill>
        <p:spPr>
          <a:xfrm>
            <a:off x="0" y="0"/>
            <a:ext cx="8915400" cy="6858000"/>
          </a:xfrm>
          <a:prstGeom prst="rect">
            <a:avLst/>
          </a:prstGeom>
          <a:noFill/>
          <a:ln w="9525">
            <a:noFill/>
          </a:ln>
        </p:spPr>
      </p:pic>
      <p:sp>
        <p:nvSpPr>
          <p:cNvPr id="13315" name="Rectangles 13314"/>
          <p:cNvSpPr/>
          <p:nvPr/>
        </p:nvSpPr>
        <p:spPr>
          <a:xfrm>
            <a:off x="304800" y="152400"/>
            <a:ext cx="8610600" cy="1373188"/>
          </a:xfrm>
          <a:prstGeom prst="rect">
            <a:avLst/>
          </a:prstGeom>
          <a:solidFill>
            <a:schemeClr val="bg1"/>
          </a:solidFill>
          <a:ln w="9525">
            <a:noFill/>
          </a:ln>
        </p:spPr>
        <p:txBody>
          <a:bodyPr>
            <a:spAutoFit/>
          </a:bodyPr>
          <a:p>
            <a:pPr algn="just"/>
            <a:r>
              <a:rPr lang="vi-VN" altLang="x-none" sz="2800"/>
              <a:t>+ Những hình ảnh </a:t>
            </a:r>
            <a:r>
              <a:rPr lang="vi-VN" altLang="x-none" sz="2800" b="1" i="1">
                <a:solidFill>
                  <a:srgbClr val="FF3300"/>
                </a:solidFill>
              </a:rPr>
              <a:t>“cây</a:t>
            </a:r>
            <a:r>
              <a:rPr sz="2800" b="1" i="1">
                <a:solidFill>
                  <a:srgbClr val="FF3300"/>
                </a:solidFill>
              </a:rPr>
              <a:t> </a:t>
            </a:r>
            <a:r>
              <a:rPr lang="vi-VN" altLang="x-none" sz="2800" b="1" i="1">
                <a:solidFill>
                  <a:srgbClr val="FF3300"/>
                </a:solidFill>
              </a:rPr>
              <a:t>–</a:t>
            </a:r>
            <a:r>
              <a:rPr sz="2800" b="1" i="1">
                <a:solidFill>
                  <a:srgbClr val="FF3300"/>
                </a:solidFill>
              </a:rPr>
              <a:t> </a:t>
            </a:r>
            <a:r>
              <a:rPr lang="vi-VN" altLang="x-none" sz="2800" b="1" i="1">
                <a:solidFill>
                  <a:srgbClr val="FF3300"/>
                </a:solidFill>
              </a:rPr>
              <a:t>núi, sông</a:t>
            </a:r>
            <a:r>
              <a:rPr sz="2800" b="1" i="1">
                <a:solidFill>
                  <a:srgbClr val="FF3300"/>
                </a:solidFill>
              </a:rPr>
              <a:t> </a:t>
            </a:r>
            <a:r>
              <a:rPr lang="vi-VN" altLang="x-none" sz="2800" b="1" i="1">
                <a:solidFill>
                  <a:srgbClr val="FF3300"/>
                </a:solidFill>
              </a:rPr>
              <a:t>–</a:t>
            </a:r>
            <a:r>
              <a:rPr sz="2800" b="1" i="1">
                <a:solidFill>
                  <a:srgbClr val="FF3300"/>
                </a:solidFill>
              </a:rPr>
              <a:t> </a:t>
            </a:r>
            <a:r>
              <a:rPr lang="vi-VN" altLang="x-none" sz="2800" b="1" i="1">
                <a:solidFill>
                  <a:srgbClr val="FF3300"/>
                </a:solidFill>
              </a:rPr>
              <a:t>nguồn”:</a:t>
            </a:r>
            <a:r>
              <a:rPr lang="vi-VN" altLang="x-none" sz="2800" b="1">
                <a:solidFill>
                  <a:srgbClr val="FF3300"/>
                </a:solidFill>
              </a:rPr>
              <a:t> </a:t>
            </a:r>
            <a:endParaRPr sz="2800" b="1">
              <a:solidFill>
                <a:srgbClr val="FF3300"/>
              </a:solidFill>
            </a:endParaRPr>
          </a:p>
          <a:p>
            <a:pPr algn="just"/>
            <a:r>
              <a:rPr sz="2800"/>
              <a:t>   </a:t>
            </a:r>
            <a:r>
              <a:rPr lang="vi-VN" altLang="x-none" sz="2800"/>
              <a:t>tiêu biểu cho núi rừng Việt Bắc</a:t>
            </a:r>
            <a:r>
              <a:rPr sz="2800"/>
              <a:t> </a:t>
            </a:r>
            <a:r>
              <a:rPr lang="vi-VN" altLang="x-none" sz="2800"/>
              <a:t>–</a:t>
            </a:r>
            <a:r>
              <a:rPr sz="2800"/>
              <a:t> </a:t>
            </a:r>
            <a:r>
              <a:rPr lang="vi-VN" altLang="x-none" sz="2800"/>
              <a:t>cái nôi của cách mạng, nuôi dưỡng người cán bộ.</a:t>
            </a:r>
            <a:endParaRPr sz="2800"/>
          </a:p>
        </p:txBody>
      </p:sp>
      <p:sp>
        <p:nvSpPr>
          <p:cNvPr id="13316" name="5-Point Star 13315"/>
          <p:cNvSpPr/>
          <p:nvPr/>
        </p:nvSpPr>
        <p:spPr>
          <a:xfrm>
            <a:off x="6553200" y="2438400"/>
            <a:ext cx="228600" cy="304800"/>
          </a:xfrm>
          <a:prstGeom prst="star5">
            <a:avLst/>
          </a:prstGeom>
          <a:solidFill>
            <a:srgbClr val="FFFF00"/>
          </a:solidFill>
          <a:ln w="9525" cap="flat" cmpd="sng">
            <a:solidFill>
              <a:schemeClr val="tx1"/>
            </a:solidFill>
            <a:prstDash val="solid"/>
            <a:miter/>
            <a:headEnd type="none" w="med" len="med"/>
            <a:tailEnd type="none" w="med" len="med"/>
          </a:ln>
        </p:spPr>
        <p:txBody>
          <a:bodyPr/>
          <a:p>
            <a:endParaRPr lang="en-US"/>
          </a:p>
        </p:txBody>
      </p:sp>
      <p:sp>
        <p:nvSpPr>
          <p:cNvPr id="13317" name="5-Point Star 13316"/>
          <p:cNvSpPr/>
          <p:nvPr/>
        </p:nvSpPr>
        <p:spPr>
          <a:xfrm>
            <a:off x="4038600" y="6096000"/>
            <a:ext cx="304800" cy="228600"/>
          </a:xfrm>
          <a:prstGeom prst="star5">
            <a:avLst/>
          </a:prstGeom>
          <a:solidFill>
            <a:srgbClr val="FFFF00"/>
          </a:solidFill>
          <a:ln w="9525" cap="flat" cmpd="sng">
            <a:solidFill>
              <a:schemeClr val="tx1"/>
            </a:solidFill>
            <a:prstDash val="solid"/>
            <a:miter/>
            <a:headEnd type="none" w="med" len="med"/>
            <a:tailEnd type="none" w="med" len="med"/>
          </a:ln>
        </p:spPr>
        <p:txBody>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xEl>
                                              <p:charRg st="0" end="45"/>
                                            </p:txEl>
                                          </p:spTgt>
                                        </p:tgtEl>
                                        <p:attrNameLst>
                                          <p:attrName>style.visibility</p:attrName>
                                        </p:attrNameLst>
                                      </p:cBhvr>
                                      <p:to>
                                        <p:strVal val="visible"/>
                                      </p:to>
                                    </p:set>
                                    <p:animEffect transition="in" filter="blinds(horizontal)">
                                      <p:cBhvr>
                                        <p:cTn id="7" dur="500"/>
                                        <p:tgtEl>
                                          <p:spTgt spid="13315">
                                            <p:txEl>
                                              <p:charRg st="0" end="4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5">
                                            <p:txEl>
                                              <p:charRg st="45" end="130"/>
                                            </p:txEl>
                                          </p:spTgt>
                                        </p:tgtEl>
                                        <p:attrNameLst>
                                          <p:attrName>style.visibility</p:attrName>
                                        </p:attrNameLst>
                                      </p:cBhvr>
                                      <p:to>
                                        <p:strVal val="visible"/>
                                      </p:to>
                                    </p:set>
                                    <p:animEffect transition="in" filter="blinds(horizontal)">
                                      <p:cBhvr>
                                        <p:cTn id="12" dur="500"/>
                                        <p:tgtEl>
                                          <p:spTgt spid="13315">
                                            <p:txEl>
                                              <p:charRg st="45" end="130"/>
                                            </p:txEl>
                                          </p:spTgt>
                                        </p:tgtEl>
                                      </p:cBhvr>
                                    </p:animEffect>
                                  </p:childTnLst>
                                </p:cTn>
                              </p:par>
                            </p:childTnLst>
                          </p:cTn>
                        </p:par>
                        <p:par>
                          <p:cTn id="13" fill="hold">
                            <p:stCondLst>
                              <p:cond delay="500"/>
                            </p:stCondLst>
                            <p:childTnLst>
                              <p:par>
                                <p:cTn id="14" presetID="25" presetClass="entr" presetSubtype="0" fill="hold" nodeType="afterEffect">
                                  <p:stCondLst>
                                    <p:cond delay="0"/>
                                  </p:stCondLst>
                                  <p:childTnLst>
                                    <p:set>
                                      <p:cBhvr>
                                        <p:cTn id="15" dur="1" fill="hold">
                                          <p:stCondLst>
                                            <p:cond delay="0"/>
                                          </p:stCondLst>
                                        </p:cTn>
                                        <p:tgtEl>
                                          <p:spTgt spid="13314"/>
                                        </p:tgtEl>
                                        <p:attrNameLst>
                                          <p:attrName>style.visibility</p:attrName>
                                        </p:attrNameLst>
                                      </p:cBhvr>
                                      <p:to>
                                        <p:strVal val="visible"/>
                                      </p:to>
                                    </p:set>
                                    <p:anim calcmode="lin" valueType="num">
                                      <p:cBhvr>
                                        <p:cTn id="16" dur="500" decel="50000" fill="hold">
                                          <p:stCondLst>
                                            <p:cond delay="0"/>
                                          </p:stCondLst>
                                        </p:cTn>
                                        <p:tgtEl>
                                          <p:spTgt spid="13314"/>
                                        </p:tgtEl>
                                        <p:attrNameLst>
                                          <p:attrName>style.rotation</p:attrName>
                                        </p:attrNameLst>
                                      </p:cBhvr>
                                      <p:tavLst>
                                        <p:tav tm="0">
                                          <p:val>
                                            <p:fltVal val="-90.000000"/>
                                          </p:val>
                                        </p:tav>
                                        <p:tav tm="100000">
                                          <p:val>
                                            <p:fltVal val="0.000000"/>
                                          </p:val>
                                        </p:tav>
                                      </p:tavLst>
                                    </p:anim>
                                    <p:anim calcmode="lin" valueType="num">
                                      <p:cBhvr>
                                        <p:cTn id="17" dur="500" decel="50000" fill="hold">
                                          <p:stCondLst>
                                            <p:cond delay="0"/>
                                          </p:stCondLst>
                                        </p:cTn>
                                        <p:tgtEl>
                                          <p:spTgt spid="13314"/>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13314"/>
                                        </p:tgtEl>
                                        <p:attrNameLst>
                                          <p:attrName>ppt_w</p:attrName>
                                        </p:attrNameLst>
                                      </p:cBhvr>
                                      <p:tavLst>
                                        <p:tav tm="0">
                                          <p:val>
                                            <p:strVal val="#ppt_w*.05"/>
                                          </p:val>
                                        </p:tav>
                                        <p:tav tm="100000">
                                          <p:val>
                                            <p:strVal val="#ppt_w"/>
                                          </p:val>
                                        </p:tav>
                                      </p:tavLst>
                                    </p:anim>
                                    <p:anim calcmode="lin" valueType="num">
                                      <p:cBhvr>
                                        <p:cTn id="19" dur="1000" fill="hold"/>
                                        <p:tgtEl>
                                          <p:spTgt spid="13314"/>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13314"/>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13314"/>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13314"/>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13314"/>
                                        </p:tgtEl>
                                      </p:cBhvr>
                                    </p:animEffect>
                                  </p:childTnLst>
                                </p:cTn>
                              </p:par>
                            </p:childTnLst>
                          </p:cTn>
                        </p:par>
                        <p:par>
                          <p:cTn id="24" fill="hold">
                            <p:stCondLst>
                              <p:cond delay="1500"/>
                            </p:stCondLst>
                            <p:childTnLst>
                              <p:par>
                                <p:cTn id="25" presetID="23" presetClass="entr" presetSubtype="16" repeatCount="indefinite" fill="hold" nodeType="afterEffect">
                                  <p:stCondLst>
                                    <p:cond delay="0"/>
                                  </p:stCondLst>
                                  <p:endCondLst>
                                    <p:cond evt="onNext" delay="0">
                                      <p:tgtEl>
                                        <p:sldTgt/>
                                      </p:tgtEl>
                                    </p:cond>
                                  </p:endCondLst>
                                  <p:childTnLst>
                                    <p:set>
                                      <p:cBhvr>
                                        <p:cTn id="26" dur="1" fill="hold">
                                          <p:stCondLst>
                                            <p:cond delay="0"/>
                                          </p:stCondLst>
                                        </p:cTn>
                                        <p:tgtEl>
                                          <p:spTgt spid="13316"/>
                                        </p:tgtEl>
                                        <p:attrNameLst>
                                          <p:attrName>style.visibility</p:attrName>
                                        </p:attrNameLst>
                                      </p:cBhvr>
                                      <p:to>
                                        <p:strVal val="visible"/>
                                      </p:to>
                                    </p:set>
                                    <p:anim calcmode="lin" valueType="num">
                                      <p:cBhvr>
                                        <p:cTn id="27" dur="500" fill="hold"/>
                                        <p:tgtEl>
                                          <p:spTgt spid="13316"/>
                                        </p:tgtEl>
                                        <p:attrNameLst>
                                          <p:attrName>ppt_w</p:attrName>
                                        </p:attrNameLst>
                                      </p:cBhvr>
                                      <p:tavLst>
                                        <p:tav tm="0">
                                          <p:val>
                                            <p:fltVal val="0.000000"/>
                                          </p:val>
                                        </p:tav>
                                        <p:tav tm="100000">
                                          <p:val>
                                            <p:strVal val="#ppt_w"/>
                                          </p:val>
                                        </p:tav>
                                      </p:tavLst>
                                    </p:anim>
                                    <p:anim calcmode="lin" valueType="num">
                                      <p:cBhvr>
                                        <p:cTn id="28" dur="500" fill="hold"/>
                                        <p:tgtEl>
                                          <p:spTgt spid="13316"/>
                                        </p:tgtEl>
                                        <p:attrNameLst>
                                          <p:attrName>ppt_h</p:attrName>
                                        </p:attrNameLst>
                                      </p:cBhvr>
                                      <p:tavLst>
                                        <p:tav tm="0">
                                          <p:val>
                                            <p:fltVal val="0.000000"/>
                                          </p:val>
                                        </p:tav>
                                        <p:tav tm="100000">
                                          <p:val>
                                            <p:strVal val="#ppt_h"/>
                                          </p:val>
                                        </p:tav>
                                      </p:tavLst>
                                    </p:anim>
                                  </p:childTnLst>
                                </p:cTn>
                              </p:par>
                              <p:par>
                                <p:cTn id="29" presetID="23" presetClass="entr" presetSubtype="16" repeatCount="indefinite" fill="hold" nodeType="withEffect">
                                  <p:stCondLst>
                                    <p:cond delay="0"/>
                                  </p:stCondLst>
                                  <p:endCondLst>
                                    <p:cond evt="onNext" delay="0">
                                      <p:tgtEl>
                                        <p:sldTgt/>
                                      </p:tgtEl>
                                    </p:cond>
                                  </p:endCondLst>
                                  <p:childTnLst>
                                    <p:set>
                                      <p:cBhvr>
                                        <p:cTn id="30" dur="1" fill="hold">
                                          <p:stCondLst>
                                            <p:cond delay="0"/>
                                          </p:stCondLst>
                                        </p:cTn>
                                        <p:tgtEl>
                                          <p:spTgt spid="13317"/>
                                        </p:tgtEl>
                                        <p:attrNameLst>
                                          <p:attrName>style.visibility</p:attrName>
                                        </p:attrNameLst>
                                      </p:cBhvr>
                                      <p:to>
                                        <p:strVal val="visible"/>
                                      </p:to>
                                    </p:set>
                                    <p:anim calcmode="lin" valueType="num">
                                      <p:cBhvr>
                                        <p:cTn id="31" dur="500" fill="hold"/>
                                        <p:tgtEl>
                                          <p:spTgt spid="13317"/>
                                        </p:tgtEl>
                                        <p:attrNameLst>
                                          <p:attrName>ppt_w</p:attrName>
                                        </p:attrNameLst>
                                      </p:cBhvr>
                                      <p:tavLst>
                                        <p:tav tm="0">
                                          <p:val>
                                            <p:fltVal val="0.000000"/>
                                          </p:val>
                                        </p:tav>
                                        <p:tav tm="100000">
                                          <p:val>
                                            <p:strVal val="#ppt_w"/>
                                          </p:val>
                                        </p:tav>
                                      </p:tavLst>
                                    </p:anim>
                                    <p:anim calcmode="lin" valueType="num">
                                      <p:cBhvr>
                                        <p:cTn id="32" dur="500" fill="hold"/>
                                        <p:tgtEl>
                                          <p:spTgt spid="13317"/>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ple">
  <a:themeElements>
    <a:clrScheme name="">
      <a:dk1>
        <a:srgbClr val="FFFFFF"/>
      </a:dk1>
      <a:lt1>
        <a:srgbClr val="993300"/>
      </a:lt1>
      <a:dk2>
        <a:srgbClr val="FEEC94"/>
      </a:dk2>
      <a:lt2>
        <a:srgbClr val="BB5F03"/>
      </a:lt2>
      <a:accent1>
        <a:srgbClr val="FF9900"/>
      </a:accent1>
      <a:accent2>
        <a:srgbClr val="B76A03"/>
      </a:accent2>
      <a:accent3>
        <a:srgbClr val="CAADAA"/>
      </a:accent3>
      <a:accent4>
        <a:srgbClr val="DCDCDC"/>
      </a:accent4>
      <a:accent5>
        <a:srgbClr val="FFCAAA"/>
      </a:accent5>
      <a:accent6>
        <a:srgbClr val="A45E02"/>
      </a:accent6>
      <a:hlink>
        <a:srgbClr val="FFFFCC"/>
      </a:hlink>
      <a:folHlink>
        <a:srgbClr val="CCCC00"/>
      </a:folHlink>
    </a:clrScheme>
    <a:fontScheme na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993300"/>
        </a:lt1>
        <a:dk2>
          <a:srgbClr val="FEEC94"/>
        </a:dk2>
        <a:lt2>
          <a:srgbClr val="BB5F03"/>
        </a:lt2>
        <a:accent1>
          <a:srgbClr val="FF9900"/>
        </a:accent1>
        <a:accent2>
          <a:srgbClr val="B76A03"/>
        </a:accent2>
        <a:accent3>
          <a:srgbClr val="CAADAA"/>
        </a:accent3>
        <a:accent4>
          <a:srgbClr val="DCDCDC"/>
        </a:accent4>
        <a:accent5>
          <a:srgbClr val="FFCAAA"/>
        </a:accent5>
        <a:accent6>
          <a:srgbClr val="A45E02"/>
        </a:accent6>
        <a:hlink>
          <a:srgbClr val="FFFFCC"/>
        </a:hlink>
        <a:folHlink>
          <a:srgbClr val="CCCC00"/>
        </a:folHlink>
      </a:clrScheme>
      <a:clrMap bg1="lt1" tx1="dk1" bg2="lt2" tx2="dk2" accent1="accent1" accent2="accent2" accent3="accent3" accent4="accent4" accent5="accent5" accent6="accent6" hlink="hlink" folHlink="folHlink"/>
    </a:extraClrScheme>
    <a:extraClrScheme>
      <a:clrScheme name="">
        <a:dk1>
          <a:srgbClr val="FFFFFF"/>
        </a:dk1>
        <a:lt1>
          <a:srgbClr val="FAC120"/>
        </a:lt1>
        <a:dk2>
          <a:srgbClr val="FFFDD1"/>
        </a:dk2>
        <a:lt2>
          <a:srgbClr val="EA9306"/>
        </a:lt2>
        <a:accent1>
          <a:srgbClr val="CC6600"/>
        </a:accent1>
        <a:accent2>
          <a:srgbClr val="FF9933"/>
        </a:accent2>
        <a:accent3>
          <a:srgbClr val="FCDCAB"/>
        </a:accent3>
        <a:accent4>
          <a:srgbClr val="DCDCDC"/>
        </a:accent4>
        <a:accent5>
          <a:srgbClr val="E2B9AA"/>
        </a:accent5>
        <a:accent6>
          <a:srgbClr val="E5892D"/>
        </a:accent6>
        <a:hlink>
          <a:srgbClr val="A50021"/>
        </a:hlink>
        <a:folHlink>
          <a:srgbClr val="666633"/>
        </a:folHlink>
      </a:clrScheme>
      <a:clrMap bg1="lt1" tx1="dk1" bg2="lt2" tx2="dk2" accent1="accent1" accent2="accent2" accent3="accent3" accent4="accent4" accent5="accent5" accent6="accent6" hlink="hlink" folHlink="folHlink"/>
    </a:extraClrScheme>
    <a:extraClrScheme>
      <a:clrScheme name="">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6"/>
        </a:accent5>
        <a:accent6>
          <a:srgbClr val="E4CA96"/>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
        <a:dk1>
          <a:srgbClr val="FFFFFF"/>
        </a:dk1>
        <a:lt1>
          <a:srgbClr val="005800"/>
        </a:lt1>
        <a:dk2>
          <a:srgbClr val="FFFFCC"/>
        </a:dk2>
        <a:lt2>
          <a:srgbClr val="008000"/>
        </a:lt2>
        <a:accent1>
          <a:srgbClr val="00CC99"/>
        </a:accent1>
        <a:accent2>
          <a:srgbClr val="007825"/>
        </a:accent2>
        <a:accent3>
          <a:srgbClr val="AAB5AA"/>
        </a:accent3>
        <a:accent4>
          <a:srgbClr val="DCDCDC"/>
        </a:accent4>
        <a:accent5>
          <a:srgbClr val="AAE2CA"/>
        </a:accent5>
        <a:accent6>
          <a:srgbClr val="006B20"/>
        </a:accent6>
        <a:hlink>
          <a:srgbClr val="9966FF"/>
        </a:hlink>
        <a:folHlink>
          <a:srgbClr val="99CCFF"/>
        </a:folHlink>
      </a:clrScheme>
      <a:clrMap bg1="lt1" tx1="dk1" bg2="lt2" tx2="dk2" accent1="accent1" accent2="accent2" accent3="accent3" accent4="accent4" accent5="accent5" accent6="accent6" hlink="hlink" folHlink="folHlink"/>
    </a:extraClrScheme>
    <a:extraClrScheme>
      <a:clrScheme name="">
        <a:dk1>
          <a:srgbClr val="FFFFFF"/>
        </a:dk1>
        <a:lt1>
          <a:srgbClr val="6FB56D"/>
        </a:lt1>
        <a:dk2>
          <a:srgbClr val="FFFFCC"/>
        </a:dk2>
        <a:lt2>
          <a:srgbClr val="56925A"/>
        </a:lt2>
        <a:accent1>
          <a:srgbClr val="2B877C"/>
        </a:accent1>
        <a:accent2>
          <a:srgbClr val="5A9A5F"/>
        </a:accent2>
        <a:accent3>
          <a:srgbClr val="BBD6BB"/>
        </a:accent3>
        <a:accent4>
          <a:srgbClr val="DCDCDC"/>
        </a:accent4>
        <a:accent5>
          <a:srgbClr val="ACC3BF"/>
        </a:accent5>
        <a:accent6>
          <a:srgbClr val="508A55"/>
        </a:accent6>
        <a:hlink>
          <a:srgbClr val="99FF33"/>
        </a:hlink>
        <a:folHlink>
          <a:srgbClr val="CCFF99"/>
        </a:folHlink>
      </a:clrScheme>
      <a:clrMap bg1="lt1" tx1="dk1" bg2="lt2" tx2="dk2" accent1="accent1" accent2="accent2" accent3="accent3" accent4="accent4" accent5="accent5" accent6="accent6" hlink="hlink" folHlink="folHlink"/>
    </a:extraClrScheme>
    <a:extraClrScheme>
      <a:clrScheme name="">
        <a:dk1>
          <a:srgbClr val="FFFFFF"/>
        </a:dk1>
        <a:lt1>
          <a:srgbClr val="006666"/>
        </a:lt1>
        <a:dk2>
          <a:srgbClr val="CCECFF"/>
        </a:dk2>
        <a:lt2>
          <a:srgbClr val="006699"/>
        </a:lt2>
        <a:accent1>
          <a:srgbClr val="00CCFF"/>
        </a:accent1>
        <a:accent2>
          <a:srgbClr val="017A83"/>
        </a:accent2>
        <a:accent3>
          <a:srgbClr val="AAB9B9"/>
        </a:accent3>
        <a:accent4>
          <a:srgbClr val="DCDCDC"/>
        </a:accent4>
        <a:accent5>
          <a:srgbClr val="AAE2FF"/>
        </a:accent5>
        <a:accent6>
          <a:srgbClr val="006D75"/>
        </a:accent6>
        <a:hlink>
          <a:srgbClr val="FFFFCC"/>
        </a:hlink>
        <a:folHlink>
          <a:srgbClr val="99FF99"/>
        </a:folHlink>
      </a:clrScheme>
      <a:clrMap bg1="lt1" tx1="dk1" bg2="lt2" tx2="dk2" accent1="accent1" accent2="accent2" accent3="accent3" accent4="accent4" accent5="accent5" accent6="accent6" hlink="hlink" folHlink="folHlink"/>
    </a:extraClrScheme>
    <a:extraClrScheme>
      <a:clrScheme name="">
        <a:dk1>
          <a:srgbClr val="FFFFFF"/>
        </a:dk1>
        <a:lt1>
          <a:srgbClr val="B3D1DF"/>
        </a:lt1>
        <a:dk2>
          <a:srgbClr val="FFFFFF"/>
        </a:dk2>
        <a:lt2>
          <a:srgbClr val="80ACC4"/>
        </a:lt2>
        <a:accent1>
          <a:srgbClr val="5089A8"/>
        </a:accent1>
        <a:accent2>
          <a:srgbClr val="BBC6DB"/>
        </a:accent2>
        <a:accent3>
          <a:srgbClr val="D5E4EC"/>
        </a:accent3>
        <a:accent4>
          <a:srgbClr val="DCDCDC"/>
        </a:accent4>
        <a:accent5>
          <a:srgbClr val="B3C4D0"/>
        </a:accent5>
        <a:accent6>
          <a:srgbClr val="A7B1C4"/>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
        <a:dk1>
          <a:srgbClr val="FFFFFF"/>
        </a:dk1>
        <a:lt1>
          <a:srgbClr val="7301CB"/>
        </a:lt1>
        <a:dk2>
          <a:srgbClr val="C5C5FF"/>
        </a:dk2>
        <a:lt2>
          <a:srgbClr val="5700AE"/>
        </a:lt2>
        <a:accent1>
          <a:srgbClr val="9999FF"/>
        </a:accent1>
        <a:accent2>
          <a:srgbClr val="7000E0"/>
        </a:accent2>
        <a:accent3>
          <a:srgbClr val="BDAAE1"/>
        </a:accent3>
        <a:accent4>
          <a:srgbClr val="DCDCDC"/>
        </a:accent4>
        <a:accent5>
          <a:srgbClr val="CACAFF"/>
        </a:accent5>
        <a:accent6>
          <a:srgbClr val="6400C9"/>
        </a:accent6>
        <a:hlink>
          <a:srgbClr val="99F3FF"/>
        </a:hlink>
        <a:folHlink>
          <a:srgbClr val="CCCCFF"/>
        </a:folHlink>
      </a:clrScheme>
      <a:clrMap bg1="lt1" tx1="dk1" bg2="lt2" tx2="dk2" accent1="accent1" accent2="accent2" accent3="accent3" accent4="accent4" accent5="accent5" accent6="accent6" hlink="hlink" folHlink="folHlink"/>
    </a:extraClrScheme>
    <a:extraClrScheme>
      <a:clrScheme name="">
        <a:dk1>
          <a:srgbClr val="003366"/>
        </a:dk1>
        <a:lt1>
          <a:srgbClr val="FFFFFF"/>
        </a:lt1>
        <a:dk2>
          <a:srgbClr val="003366"/>
        </a:dk2>
        <a:lt2>
          <a:srgbClr val="CBD5DF"/>
        </a:lt2>
        <a:accent1>
          <a:srgbClr val="A9BEE9"/>
        </a:accent1>
        <a:accent2>
          <a:srgbClr val="D6E4F2"/>
        </a:accent2>
        <a:accent3>
          <a:srgbClr val="FFFFFF"/>
        </a:accent3>
        <a:accent4>
          <a:srgbClr val="002A57"/>
        </a:accent4>
        <a:accent5>
          <a:srgbClr val="D1DBF2"/>
        </a:accent5>
        <a:accent6>
          <a:srgbClr val="C0CCD9"/>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15099</Words>
  <Application>WPS Presentation</Application>
  <PresentationFormat/>
  <Paragraphs>392</Paragraphs>
  <Slides>73</Slides>
  <Notes>1</Notes>
  <HiddenSlides>0</HiddenSlides>
  <MMClips>0</MMClips>
  <ScaleCrop>false</ScaleCrop>
  <HeadingPairs>
    <vt:vector size="8" baseType="variant">
      <vt:variant>
        <vt:lpstr>已用的字体</vt:lpstr>
      </vt:variant>
      <vt:variant>
        <vt:i4>7</vt:i4>
      </vt:variant>
      <vt:variant>
        <vt:lpstr>主题</vt:lpstr>
      </vt:variant>
      <vt:variant>
        <vt:i4>2</vt:i4>
      </vt:variant>
      <vt:variant>
        <vt:lpstr>嵌入 OLE 服务器</vt:lpstr>
      </vt:variant>
      <vt:variant>
        <vt:i4>1</vt:i4>
      </vt:variant>
      <vt:variant>
        <vt:lpstr>幻灯片标题</vt:lpstr>
      </vt:variant>
      <vt:variant>
        <vt:i4>73</vt:i4>
      </vt:variant>
    </vt:vector>
  </HeadingPairs>
  <TitlesOfParts>
    <vt:vector size="83" baseType="lpstr">
      <vt:lpstr>Arial</vt:lpstr>
      <vt:lpstr>SimSun</vt:lpstr>
      <vt:lpstr>Wingdings</vt:lpstr>
      <vt:lpstr>Times New Roman</vt:lpstr>
      <vt:lpstr>VNI-Times</vt:lpstr>
      <vt:lpstr>Microsoft YaHei</vt:lpstr>
      <vt:lpstr>Arial Unicode MS</vt:lpstr>
      <vt:lpstr>Default Design</vt:lpstr>
      <vt:lpstr>Maple</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12 dòng thơ tiếp:</vt:lpstr>
      <vt:lpstr>Mình đi có nhớ những nhà Hắt hiu lau xám, đậm đà lòng son Mình về, còn nhớ núi non Nhớ khi kháng Nhật, thuở còn Việt Minh Mình đi, mình có nhớ mình Tân Trào, Hồng Thái, mái đình, cây đa?</vt:lpstr>
      <vt:lpstr>Những chi tiết về cuộc sống vaø tình người</vt:lpstr>
      <vt:lpstr>- Nghệ thuật nhân hoá ẩn dụ: </vt:lpstr>
      <vt:lpstr>4 câu thơ: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ANPHAT computer</dc:creator>
  <cp:lastModifiedBy>ACER</cp:lastModifiedBy>
  <cp:revision>73</cp:revision>
  <dcterms:created xsi:type="dcterms:W3CDTF">2010-11-26T18:39:50Z</dcterms:created>
  <dcterms:modified xsi:type="dcterms:W3CDTF">2021-10-11T06:06:38Z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A43D3B06664F48BA8C2C4F9B862985AD</vt:lpwstr>
  </property>
  <property fmtid="{D5CDD505-2E9C-101B-9397-08002B2CF9AE}" pid="3" name="KSOProductBuildVer">
    <vt:lpwstr>1033-11.2.0.10323</vt:lpwstr>
  </property>
</Properties>
</file>